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rels" ContentType="application/vnd.openxmlformats-package.relationships+xml"/>
  <Default Extension="xml" ContentType="application/xml"/>
  <Default Extension="vml" ContentType="application/vnd.openxmlformats-officedocument.vmlDrawing"/>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73"/>
  </p:notesMasterIdLst>
  <p:sldIdLst>
    <p:sldId id="769" r:id="rId2"/>
    <p:sldId id="790" r:id="rId3"/>
    <p:sldId id="770" r:id="rId4"/>
    <p:sldId id="771" r:id="rId5"/>
    <p:sldId id="772" r:id="rId6"/>
    <p:sldId id="773" r:id="rId7"/>
    <p:sldId id="774" r:id="rId8"/>
    <p:sldId id="775" r:id="rId9"/>
    <p:sldId id="776" r:id="rId10"/>
    <p:sldId id="777" r:id="rId11"/>
    <p:sldId id="778" r:id="rId12"/>
    <p:sldId id="781" r:id="rId13"/>
    <p:sldId id="782" r:id="rId14"/>
    <p:sldId id="783" r:id="rId15"/>
    <p:sldId id="784" r:id="rId16"/>
    <p:sldId id="779" r:id="rId17"/>
    <p:sldId id="780" r:id="rId18"/>
    <p:sldId id="786" r:id="rId19"/>
    <p:sldId id="787" r:id="rId20"/>
    <p:sldId id="785" r:id="rId21"/>
    <p:sldId id="788" r:id="rId22"/>
    <p:sldId id="789" r:id="rId23"/>
    <p:sldId id="791" r:id="rId24"/>
    <p:sldId id="792" r:id="rId25"/>
    <p:sldId id="793" r:id="rId26"/>
    <p:sldId id="794" r:id="rId27"/>
    <p:sldId id="795" r:id="rId28"/>
    <p:sldId id="796" r:id="rId29"/>
    <p:sldId id="797" r:id="rId30"/>
    <p:sldId id="798" r:id="rId31"/>
    <p:sldId id="799" r:id="rId32"/>
    <p:sldId id="800" r:id="rId33"/>
    <p:sldId id="801" r:id="rId34"/>
    <p:sldId id="802" r:id="rId35"/>
    <p:sldId id="803" r:id="rId36"/>
    <p:sldId id="811" r:id="rId37"/>
    <p:sldId id="804" r:id="rId38"/>
    <p:sldId id="805" r:id="rId39"/>
    <p:sldId id="806" r:id="rId40"/>
    <p:sldId id="807" r:id="rId41"/>
    <p:sldId id="808" r:id="rId42"/>
    <p:sldId id="809" r:id="rId43"/>
    <p:sldId id="810" r:id="rId44"/>
    <p:sldId id="812" r:id="rId45"/>
    <p:sldId id="813" r:id="rId46"/>
    <p:sldId id="814" r:id="rId47"/>
    <p:sldId id="815" r:id="rId48"/>
    <p:sldId id="816" r:id="rId49"/>
    <p:sldId id="817" r:id="rId50"/>
    <p:sldId id="818" r:id="rId51"/>
    <p:sldId id="819" r:id="rId52"/>
    <p:sldId id="820" r:id="rId53"/>
    <p:sldId id="821" r:id="rId54"/>
    <p:sldId id="822" r:id="rId55"/>
    <p:sldId id="832" r:id="rId56"/>
    <p:sldId id="824" r:id="rId57"/>
    <p:sldId id="825" r:id="rId58"/>
    <p:sldId id="826" r:id="rId59"/>
    <p:sldId id="827" r:id="rId60"/>
    <p:sldId id="828" r:id="rId61"/>
    <p:sldId id="829" r:id="rId62"/>
    <p:sldId id="831" r:id="rId63"/>
    <p:sldId id="833" r:id="rId64"/>
    <p:sldId id="834" r:id="rId65"/>
    <p:sldId id="835" r:id="rId66"/>
    <p:sldId id="836" r:id="rId67"/>
    <p:sldId id="837" r:id="rId68"/>
    <p:sldId id="838" r:id="rId69"/>
    <p:sldId id="839" r:id="rId70"/>
    <p:sldId id="840" r:id="rId71"/>
    <p:sldId id="841" r:id="rId7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659" autoAdjust="0"/>
    <p:restoredTop sz="80510" autoAdjust="0"/>
  </p:normalViewPr>
  <p:slideViewPr>
    <p:cSldViewPr snapToGrid="0">
      <p:cViewPr varScale="1">
        <p:scale>
          <a:sx n="54" d="100"/>
          <a:sy n="54" d="100"/>
        </p:scale>
        <p:origin x="1048" y="56"/>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BFED5CE-78B5-48C8-AF7A-8331D359442B}" type="doc">
      <dgm:prSet loTypeId="urn:microsoft.com/office/officeart/2005/8/layout/hierarchy2" loCatId="hierarchy" qsTypeId="urn:microsoft.com/office/officeart/2005/8/quickstyle/simple1" qsCatId="simple" csTypeId="urn:microsoft.com/office/officeart/2005/8/colors/accent1_2" csCatId="accent1" phldr="1"/>
      <dgm:spPr/>
      <dgm:t>
        <a:bodyPr/>
        <a:lstStyle/>
        <a:p>
          <a:endParaRPr lang="en-ID"/>
        </a:p>
      </dgm:t>
    </dgm:pt>
    <dgm:pt modelId="{DECB8789-98F0-4438-AF94-4E700EB39A75}">
      <dgm:prSet phldrT="[Text]"/>
      <dgm:spPr/>
      <dgm:t>
        <a:bodyPr/>
        <a:lstStyle/>
        <a:p>
          <a:r>
            <a:rPr lang="en-ID" b="0" i="0" dirty="0"/>
            <a:t>Dimensionality reduction</a:t>
          </a:r>
          <a:endParaRPr lang="en-ID" dirty="0"/>
        </a:p>
      </dgm:t>
    </dgm:pt>
    <dgm:pt modelId="{A6DFF926-16C0-4D9C-8687-99214D32E59B}" type="parTrans" cxnId="{DF0BC928-EB2C-4A91-84FF-E6EE21C1F56F}">
      <dgm:prSet/>
      <dgm:spPr/>
      <dgm:t>
        <a:bodyPr/>
        <a:lstStyle/>
        <a:p>
          <a:endParaRPr lang="en-ID"/>
        </a:p>
      </dgm:t>
    </dgm:pt>
    <dgm:pt modelId="{7AA5D6EB-033C-4E85-A6F5-4EEFE51D9F39}" type="sibTrans" cxnId="{DF0BC928-EB2C-4A91-84FF-E6EE21C1F56F}">
      <dgm:prSet/>
      <dgm:spPr/>
      <dgm:t>
        <a:bodyPr/>
        <a:lstStyle/>
        <a:p>
          <a:endParaRPr lang="en-ID"/>
        </a:p>
      </dgm:t>
    </dgm:pt>
    <dgm:pt modelId="{25FC6804-4A19-4E33-B446-F136B70EC48B}">
      <dgm:prSet phldrT="[Text]"/>
      <dgm:spPr/>
      <dgm:t>
        <a:bodyPr/>
        <a:lstStyle/>
        <a:p>
          <a:r>
            <a:rPr lang="en-US" dirty="0"/>
            <a:t>Feature Selection</a:t>
          </a:r>
          <a:endParaRPr lang="en-ID" dirty="0"/>
        </a:p>
      </dgm:t>
    </dgm:pt>
    <dgm:pt modelId="{7A402C0C-95E8-4A7F-9E0E-6E4AE6B05AC2}" type="parTrans" cxnId="{6C433D51-DCFD-438E-861C-0A52FA3F3907}">
      <dgm:prSet/>
      <dgm:spPr/>
      <dgm:t>
        <a:bodyPr/>
        <a:lstStyle/>
        <a:p>
          <a:endParaRPr lang="en-ID"/>
        </a:p>
      </dgm:t>
    </dgm:pt>
    <dgm:pt modelId="{C1F590A9-7477-41F7-A600-542DC7FDB0E3}" type="sibTrans" cxnId="{6C433D51-DCFD-438E-861C-0A52FA3F3907}">
      <dgm:prSet/>
      <dgm:spPr/>
      <dgm:t>
        <a:bodyPr/>
        <a:lstStyle/>
        <a:p>
          <a:endParaRPr lang="en-ID"/>
        </a:p>
      </dgm:t>
    </dgm:pt>
    <dgm:pt modelId="{F94F8DAD-DBBD-4EB7-AB33-1216A01B8EE3}">
      <dgm:prSet phldrT="[Text]"/>
      <dgm:spPr/>
      <dgm:t>
        <a:bodyPr/>
        <a:lstStyle/>
        <a:p>
          <a:r>
            <a:rPr lang="en-US" dirty="0"/>
            <a:t>Filter</a:t>
          </a:r>
          <a:endParaRPr lang="en-ID" dirty="0"/>
        </a:p>
      </dgm:t>
    </dgm:pt>
    <dgm:pt modelId="{E7C6D461-1692-4191-8531-F11126C8C953}" type="parTrans" cxnId="{624E2832-94C1-4D9F-B333-9D8C15D8F442}">
      <dgm:prSet/>
      <dgm:spPr/>
      <dgm:t>
        <a:bodyPr/>
        <a:lstStyle/>
        <a:p>
          <a:endParaRPr lang="en-ID"/>
        </a:p>
      </dgm:t>
    </dgm:pt>
    <dgm:pt modelId="{8AA47DB8-3C6C-4357-AD4B-D528D61B8A7D}" type="sibTrans" cxnId="{624E2832-94C1-4D9F-B333-9D8C15D8F442}">
      <dgm:prSet/>
      <dgm:spPr/>
      <dgm:t>
        <a:bodyPr/>
        <a:lstStyle/>
        <a:p>
          <a:endParaRPr lang="en-ID"/>
        </a:p>
      </dgm:t>
    </dgm:pt>
    <dgm:pt modelId="{0BBA17E0-B75E-412C-9E0B-7718CBD8A0E8}">
      <dgm:prSet phldrT="[Text]"/>
      <dgm:spPr/>
      <dgm:t>
        <a:bodyPr/>
        <a:lstStyle/>
        <a:p>
          <a:r>
            <a:rPr lang="en-US" dirty="0"/>
            <a:t>Wrapper</a:t>
          </a:r>
          <a:endParaRPr lang="en-ID" dirty="0"/>
        </a:p>
      </dgm:t>
    </dgm:pt>
    <dgm:pt modelId="{485526AB-5838-4255-A797-D779B7EDE599}" type="parTrans" cxnId="{17E6765C-EC84-478B-963D-28CF05CF7E59}">
      <dgm:prSet/>
      <dgm:spPr/>
      <dgm:t>
        <a:bodyPr/>
        <a:lstStyle/>
        <a:p>
          <a:endParaRPr lang="en-ID"/>
        </a:p>
      </dgm:t>
    </dgm:pt>
    <dgm:pt modelId="{7D727859-5BDA-411C-B987-EA99C31825B1}" type="sibTrans" cxnId="{17E6765C-EC84-478B-963D-28CF05CF7E59}">
      <dgm:prSet/>
      <dgm:spPr/>
      <dgm:t>
        <a:bodyPr/>
        <a:lstStyle/>
        <a:p>
          <a:endParaRPr lang="en-ID"/>
        </a:p>
      </dgm:t>
    </dgm:pt>
    <dgm:pt modelId="{E9E5C63F-AF4B-4B62-93E0-069F6A878042}">
      <dgm:prSet phldrT="[Text]"/>
      <dgm:spPr/>
      <dgm:t>
        <a:bodyPr/>
        <a:lstStyle/>
        <a:p>
          <a:r>
            <a:rPr lang="en-US" dirty="0"/>
            <a:t>Feature extraction</a:t>
          </a:r>
        </a:p>
        <a:p>
          <a:r>
            <a:rPr lang="en-US" dirty="0"/>
            <a:t>(</a:t>
          </a:r>
          <a:r>
            <a:rPr lang="en-ID" b="0" i="0" dirty="0"/>
            <a:t>dimensionality reduction)</a:t>
          </a:r>
          <a:endParaRPr lang="en-ID" dirty="0"/>
        </a:p>
      </dgm:t>
    </dgm:pt>
    <dgm:pt modelId="{7FF832E4-CF9C-4436-831F-4153F277E7C3}" type="parTrans" cxnId="{7CA7908E-BF97-4D11-8AAE-C30BBF655F9E}">
      <dgm:prSet/>
      <dgm:spPr/>
      <dgm:t>
        <a:bodyPr/>
        <a:lstStyle/>
        <a:p>
          <a:endParaRPr lang="en-ID"/>
        </a:p>
      </dgm:t>
    </dgm:pt>
    <dgm:pt modelId="{81B3A781-4A0C-434C-9AA1-FB5650104D27}" type="sibTrans" cxnId="{7CA7908E-BF97-4D11-8AAE-C30BBF655F9E}">
      <dgm:prSet/>
      <dgm:spPr/>
      <dgm:t>
        <a:bodyPr/>
        <a:lstStyle/>
        <a:p>
          <a:endParaRPr lang="en-ID"/>
        </a:p>
      </dgm:t>
    </dgm:pt>
    <dgm:pt modelId="{0FA57EBB-8A01-490D-95EB-971AB5246E30}">
      <dgm:prSet phldrT="[Text]"/>
      <dgm:spPr/>
      <dgm:t>
        <a:bodyPr/>
        <a:lstStyle/>
        <a:p>
          <a:r>
            <a:rPr lang="en-US" dirty="0"/>
            <a:t>Embedded</a:t>
          </a:r>
          <a:endParaRPr lang="en-ID" dirty="0"/>
        </a:p>
      </dgm:t>
    </dgm:pt>
    <dgm:pt modelId="{0C530B50-0EA8-443B-A0BE-178548AC9D10}" type="parTrans" cxnId="{2E3B37AD-9E27-4D5A-8FDC-641F972703B3}">
      <dgm:prSet/>
      <dgm:spPr/>
      <dgm:t>
        <a:bodyPr/>
        <a:lstStyle/>
        <a:p>
          <a:endParaRPr lang="en-ID"/>
        </a:p>
      </dgm:t>
    </dgm:pt>
    <dgm:pt modelId="{5E80BC68-9BEA-4EC8-8183-D2F41D9E061B}" type="sibTrans" cxnId="{2E3B37AD-9E27-4D5A-8FDC-641F972703B3}">
      <dgm:prSet/>
      <dgm:spPr/>
      <dgm:t>
        <a:bodyPr/>
        <a:lstStyle/>
        <a:p>
          <a:endParaRPr lang="en-ID"/>
        </a:p>
      </dgm:t>
    </dgm:pt>
    <dgm:pt modelId="{560155E1-0AB3-4BA3-A32A-EFAF0E9D63F6}" type="pres">
      <dgm:prSet presAssocID="{8BFED5CE-78B5-48C8-AF7A-8331D359442B}" presName="diagram" presStyleCnt="0">
        <dgm:presLayoutVars>
          <dgm:chPref val="1"/>
          <dgm:dir/>
          <dgm:animOne val="branch"/>
          <dgm:animLvl val="lvl"/>
          <dgm:resizeHandles val="exact"/>
        </dgm:presLayoutVars>
      </dgm:prSet>
      <dgm:spPr/>
      <dgm:t>
        <a:bodyPr/>
        <a:lstStyle/>
        <a:p>
          <a:endParaRPr lang="en-US"/>
        </a:p>
      </dgm:t>
    </dgm:pt>
    <dgm:pt modelId="{37334CA1-0A59-4909-90EA-5C28220A032B}" type="pres">
      <dgm:prSet presAssocID="{DECB8789-98F0-4438-AF94-4E700EB39A75}" presName="root1" presStyleCnt="0"/>
      <dgm:spPr/>
    </dgm:pt>
    <dgm:pt modelId="{82DBF289-9763-421F-9680-7C3A411A5669}" type="pres">
      <dgm:prSet presAssocID="{DECB8789-98F0-4438-AF94-4E700EB39A75}" presName="LevelOneTextNode" presStyleLbl="node0" presStyleIdx="0" presStyleCnt="1">
        <dgm:presLayoutVars>
          <dgm:chPref val="3"/>
        </dgm:presLayoutVars>
      </dgm:prSet>
      <dgm:spPr/>
      <dgm:t>
        <a:bodyPr/>
        <a:lstStyle/>
        <a:p>
          <a:endParaRPr lang="en-US"/>
        </a:p>
      </dgm:t>
    </dgm:pt>
    <dgm:pt modelId="{83280F88-5FB1-41BE-95ED-F58D59BECA13}" type="pres">
      <dgm:prSet presAssocID="{DECB8789-98F0-4438-AF94-4E700EB39A75}" presName="level2hierChild" presStyleCnt="0"/>
      <dgm:spPr/>
    </dgm:pt>
    <dgm:pt modelId="{98C338CE-EE5F-4093-9073-E1FC9DADF86C}" type="pres">
      <dgm:prSet presAssocID="{7A402C0C-95E8-4A7F-9E0E-6E4AE6B05AC2}" presName="conn2-1" presStyleLbl="parChTrans1D2" presStyleIdx="0" presStyleCnt="2"/>
      <dgm:spPr/>
      <dgm:t>
        <a:bodyPr/>
        <a:lstStyle/>
        <a:p>
          <a:endParaRPr lang="en-US"/>
        </a:p>
      </dgm:t>
    </dgm:pt>
    <dgm:pt modelId="{B0FE32E9-38BA-4AD3-82E6-D955B8DFF587}" type="pres">
      <dgm:prSet presAssocID="{7A402C0C-95E8-4A7F-9E0E-6E4AE6B05AC2}" presName="connTx" presStyleLbl="parChTrans1D2" presStyleIdx="0" presStyleCnt="2"/>
      <dgm:spPr/>
      <dgm:t>
        <a:bodyPr/>
        <a:lstStyle/>
        <a:p>
          <a:endParaRPr lang="en-US"/>
        </a:p>
      </dgm:t>
    </dgm:pt>
    <dgm:pt modelId="{F8D1CB0E-F7A9-4C95-987F-062309E5B529}" type="pres">
      <dgm:prSet presAssocID="{25FC6804-4A19-4E33-B446-F136B70EC48B}" presName="root2" presStyleCnt="0"/>
      <dgm:spPr/>
    </dgm:pt>
    <dgm:pt modelId="{4C6108F7-E32F-41CD-9563-DEC67529732E}" type="pres">
      <dgm:prSet presAssocID="{25FC6804-4A19-4E33-B446-F136B70EC48B}" presName="LevelTwoTextNode" presStyleLbl="node2" presStyleIdx="0" presStyleCnt="2" custLinFactNeighborY="7500">
        <dgm:presLayoutVars>
          <dgm:chPref val="3"/>
        </dgm:presLayoutVars>
      </dgm:prSet>
      <dgm:spPr/>
      <dgm:t>
        <a:bodyPr/>
        <a:lstStyle/>
        <a:p>
          <a:endParaRPr lang="en-US"/>
        </a:p>
      </dgm:t>
    </dgm:pt>
    <dgm:pt modelId="{79937BF3-E15F-4E4A-8AD5-27FC649A7040}" type="pres">
      <dgm:prSet presAssocID="{25FC6804-4A19-4E33-B446-F136B70EC48B}" presName="level3hierChild" presStyleCnt="0"/>
      <dgm:spPr/>
    </dgm:pt>
    <dgm:pt modelId="{CB0619CF-B2A8-4A01-BF4D-B1A6F9A14BF4}" type="pres">
      <dgm:prSet presAssocID="{E7C6D461-1692-4191-8531-F11126C8C953}" presName="conn2-1" presStyleLbl="parChTrans1D3" presStyleIdx="0" presStyleCnt="3"/>
      <dgm:spPr/>
      <dgm:t>
        <a:bodyPr/>
        <a:lstStyle/>
        <a:p>
          <a:endParaRPr lang="en-US"/>
        </a:p>
      </dgm:t>
    </dgm:pt>
    <dgm:pt modelId="{6AD2D072-28ED-4859-8194-A52787775D9E}" type="pres">
      <dgm:prSet presAssocID="{E7C6D461-1692-4191-8531-F11126C8C953}" presName="connTx" presStyleLbl="parChTrans1D3" presStyleIdx="0" presStyleCnt="3"/>
      <dgm:spPr/>
      <dgm:t>
        <a:bodyPr/>
        <a:lstStyle/>
        <a:p>
          <a:endParaRPr lang="en-US"/>
        </a:p>
      </dgm:t>
    </dgm:pt>
    <dgm:pt modelId="{718AC345-D639-40E5-B1C6-324797A944F1}" type="pres">
      <dgm:prSet presAssocID="{F94F8DAD-DBBD-4EB7-AB33-1216A01B8EE3}" presName="root2" presStyleCnt="0"/>
      <dgm:spPr/>
    </dgm:pt>
    <dgm:pt modelId="{6F550779-3831-4FCA-BE80-B332C675D715}" type="pres">
      <dgm:prSet presAssocID="{F94F8DAD-DBBD-4EB7-AB33-1216A01B8EE3}" presName="LevelTwoTextNode" presStyleLbl="node3" presStyleIdx="0" presStyleCnt="3" custLinFactNeighborX="27624" custLinFactNeighborY="15029">
        <dgm:presLayoutVars>
          <dgm:chPref val="3"/>
        </dgm:presLayoutVars>
      </dgm:prSet>
      <dgm:spPr/>
      <dgm:t>
        <a:bodyPr/>
        <a:lstStyle/>
        <a:p>
          <a:endParaRPr lang="en-US"/>
        </a:p>
      </dgm:t>
    </dgm:pt>
    <dgm:pt modelId="{58515AFA-642D-42FA-8E0E-3D31F6C62174}" type="pres">
      <dgm:prSet presAssocID="{F94F8DAD-DBBD-4EB7-AB33-1216A01B8EE3}" presName="level3hierChild" presStyleCnt="0"/>
      <dgm:spPr/>
    </dgm:pt>
    <dgm:pt modelId="{4A1FAB5A-3962-4F0C-A878-2353A61E4D9D}" type="pres">
      <dgm:prSet presAssocID="{485526AB-5838-4255-A797-D779B7EDE599}" presName="conn2-1" presStyleLbl="parChTrans1D3" presStyleIdx="1" presStyleCnt="3"/>
      <dgm:spPr/>
      <dgm:t>
        <a:bodyPr/>
        <a:lstStyle/>
        <a:p>
          <a:endParaRPr lang="en-US"/>
        </a:p>
      </dgm:t>
    </dgm:pt>
    <dgm:pt modelId="{8525688F-0ACB-4F65-9B28-ED5BD1EC71ED}" type="pres">
      <dgm:prSet presAssocID="{485526AB-5838-4255-A797-D779B7EDE599}" presName="connTx" presStyleLbl="parChTrans1D3" presStyleIdx="1" presStyleCnt="3"/>
      <dgm:spPr/>
      <dgm:t>
        <a:bodyPr/>
        <a:lstStyle/>
        <a:p>
          <a:endParaRPr lang="en-US"/>
        </a:p>
      </dgm:t>
    </dgm:pt>
    <dgm:pt modelId="{759911C6-75F7-4B32-95B5-70E1D19714C8}" type="pres">
      <dgm:prSet presAssocID="{0BBA17E0-B75E-412C-9E0B-7718CBD8A0E8}" presName="root2" presStyleCnt="0"/>
      <dgm:spPr/>
    </dgm:pt>
    <dgm:pt modelId="{D478B558-012F-4D06-B5FE-D307681D0ED2}" type="pres">
      <dgm:prSet presAssocID="{0BBA17E0-B75E-412C-9E0B-7718CBD8A0E8}" presName="LevelTwoTextNode" presStyleLbl="node3" presStyleIdx="1" presStyleCnt="3" custLinFactNeighborX="27624" custLinFactNeighborY="7500">
        <dgm:presLayoutVars>
          <dgm:chPref val="3"/>
        </dgm:presLayoutVars>
      </dgm:prSet>
      <dgm:spPr/>
      <dgm:t>
        <a:bodyPr/>
        <a:lstStyle/>
        <a:p>
          <a:endParaRPr lang="en-US"/>
        </a:p>
      </dgm:t>
    </dgm:pt>
    <dgm:pt modelId="{59CBBBDE-47A1-4105-9618-248E99F6D157}" type="pres">
      <dgm:prSet presAssocID="{0BBA17E0-B75E-412C-9E0B-7718CBD8A0E8}" presName="level3hierChild" presStyleCnt="0"/>
      <dgm:spPr/>
    </dgm:pt>
    <dgm:pt modelId="{3DA3B883-9C5B-459C-8209-829C2C99563A}" type="pres">
      <dgm:prSet presAssocID="{0C530B50-0EA8-443B-A0BE-178548AC9D10}" presName="conn2-1" presStyleLbl="parChTrans1D3" presStyleIdx="2" presStyleCnt="3"/>
      <dgm:spPr/>
      <dgm:t>
        <a:bodyPr/>
        <a:lstStyle/>
        <a:p>
          <a:endParaRPr lang="en-US"/>
        </a:p>
      </dgm:t>
    </dgm:pt>
    <dgm:pt modelId="{B1AFB6D5-7E96-4219-A7C2-BE5646AFA145}" type="pres">
      <dgm:prSet presAssocID="{0C530B50-0EA8-443B-A0BE-178548AC9D10}" presName="connTx" presStyleLbl="parChTrans1D3" presStyleIdx="2" presStyleCnt="3"/>
      <dgm:spPr/>
      <dgm:t>
        <a:bodyPr/>
        <a:lstStyle/>
        <a:p>
          <a:endParaRPr lang="en-US"/>
        </a:p>
      </dgm:t>
    </dgm:pt>
    <dgm:pt modelId="{342018C0-7671-4ABF-BB0A-851EFCC3DF1F}" type="pres">
      <dgm:prSet presAssocID="{0FA57EBB-8A01-490D-95EB-971AB5246E30}" presName="root2" presStyleCnt="0"/>
      <dgm:spPr/>
    </dgm:pt>
    <dgm:pt modelId="{CA54C582-4E5E-476F-958B-3363CBCBDB9E}" type="pres">
      <dgm:prSet presAssocID="{0FA57EBB-8A01-490D-95EB-971AB5246E30}" presName="LevelTwoTextNode" presStyleLbl="node3" presStyleIdx="2" presStyleCnt="3" custLinFactNeighborX="27624" custLinFactNeighborY="7500">
        <dgm:presLayoutVars>
          <dgm:chPref val="3"/>
        </dgm:presLayoutVars>
      </dgm:prSet>
      <dgm:spPr/>
      <dgm:t>
        <a:bodyPr/>
        <a:lstStyle/>
        <a:p>
          <a:endParaRPr lang="en-US"/>
        </a:p>
      </dgm:t>
    </dgm:pt>
    <dgm:pt modelId="{9856348B-6AFB-42D4-9828-A01B8C6D5471}" type="pres">
      <dgm:prSet presAssocID="{0FA57EBB-8A01-490D-95EB-971AB5246E30}" presName="level3hierChild" presStyleCnt="0"/>
      <dgm:spPr/>
    </dgm:pt>
    <dgm:pt modelId="{CAC51DAF-13A0-4FD1-91DF-98FC47E62E18}" type="pres">
      <dgm:prSet presAssocID="{7FF832E4-CF9C-4436-831F-4153F277E7C3}" presName="conn2-1" presStyleLbl="parChTrans1D2" presStyleIdx="1" presStyleCnt="2"/>
      <dgm:spPr/>
      <dgm:t>
        <a:bodyPr/>
        <a:lstStyle/>
        <a:p>
          <a:endParaRPr lang="en-US"/>
        </a:p>
      </dgm:t>
    </dgm:pt>
    <dgm:pt modelId="{0476CB98-6085-4885-8207-A803FD633104}" type="pres">
      <dgm:prSet presAssocID="{7FF832E4-CF9C-4436-831F-4153F277E7C3}" presName="connTx" presStyleLbl="parChTrans1D2" presStyleIdx="1" presStyleCnt="2"/>
      <dgm:spPr/>
      <dgm:t>
        <a:bodyPr/>
        <a:lstStyle/>
        <a:p>
          <a:endParaRPr lang="en-US"/>
        </a:p>
      </dgm:t>
    </dgm:pt>
    <dgm:pt modelId="{0958A4BF-BABD-46B0-8A31-AA9B99D1D624}" type="pres">
      <dgm:prSet presAssocID="{E9E5C63F-AF4B-4B62-93E0-069F6A878042}" presName="root2" presStyleCnt="0"/>
      <dgm:spPr/>
    </dgm:pt>
    <dgm:pt modelId="{ACBBD69D-6D3F-4ECD-8B35-B9898FEE6B04}" type="pres">
      <dgm:prSet presAssocID="{E9E5C63F-AF4B-4B62-93E0-069F6A878042}" presName="LevelTwoTextNode" presStyleLbl="node2" presStyleIdx="1" presStyleCnt="2" custScaleX="182495" custLinFactNeighborX="-23525" custLinFactNeighborY="33967">
        <dgm:presLayoutVars>
          <dgm:chPref val="3"/>
        </dgm:presLayoutVars>
      </dgm:prSet>
      <dgm:spPr/>
      <dgm:t>
        <a:bodyPr/>
        <a:lstStyle/>
        <a:p>
          <a:endParaRPr lang="en-US"/>
        </a:p>
      </dgm:t>
    </dgm:pt>
    <dgm:pt modelId="{C018F220-1A30-4026-B758-81196BCA0B0C}" type="pres">
      <dgm:prSet presAssocID="{E9E5C63F-AF4B-4B62-93E0-069F6A878042}" presName="level3hierChild" presStyleCnt="0"/>
      <dgm:spPr/>
    </dgm:pt>
  </dgm:ptLst>
  <dgm:cxnLst>
    <dgm:cxn modelId="{9AAAE563-3F2D-407D-870E-BBFB85B02AE4}" type="presOf" srcId="{0BBA17E0-B75E-412C-9E0B-7718CBD8A0E8}" destId="{D478B558-012F-4D06-B5FE-D307681D0ED2}" srcOrd="0" destOrd="0" presId="urn:microsoft.com/office/officeart/2005/8/layout/hierarchy2"/>
    <dgm:cxn modelId="{6C433D51-DCFD-438E-861C-0A52FA3F3907}" srcId="{DECB8789-98F0-4438-AF94-4E700EB39A75}" destId="{25FC6804-4A19-4E33-B446-F136B70EC48B}" srcOrd="0" destOrd="0" parTransId="{7A402C0C-95E8-4A7F-9E0E-6E4AE6B05AC2}" sibTransId="{C1F590A9-7477-41F7-A600-542DC7FDB0E3}"/>
    <dgm:cxn modelId="{206D7D32-8818-4410-B770-7523A780430D}" type="presOf" srcId="{F94F8DAD-DBBD-4EB7-AB33-1216A01B8EE3}" destId="{6F550779-3831-4FCA-BE80-B332C675D715}" srcOrd="0" destOrd="0" presId="urn:microsoft.com/office/officeart/2005/8/layout/hierarchy2"/>
    <dgm:cxn modelId="{D9D24175-4375-4546-8A1C-9B5879E9C843}" type="presOf" srcId="{25FC6804-4A19-4E33-B446-F136B70EC48B}" destId="{4C6108F7-E32F-41CD-9563-DEC67529732E}" srcOrd="0" destOrd="0" presId="urn:microsoft.com/office/officeart/2005/8/layout/hierarchy2"/>
    <dgm:cxn modelId="{E90462EC-853D-4394-B378-92ED641618CD}" type="presOf" srcId="{7A402C0C-95E8-4A7F-9E0E-6E4AE6B05AC2}" destId="{98C338CE-EE5F-4093-9073-E1FC9DADF86C}" srcOrd="0" destOrd="0" presId="urn:microsoft.com/office/officeart/2005/8/layout/hierarchy2"/>
    <dgm:cxn modelId="{17E6765C-EC84-478B-963D-28CF05CF7E59}" srcId="{25FC6804-4A19-4E33-B446-F136B70EC48B}" destId="{0BBA17E0-B75E-412C-9E0B-7718CBD8A0E8}" srcOrd="1" destOrd="0" parTransId="{485526AB-5838-4255-A797-D779B7EDE599}" sibTransId="{7D727859-5BDA-411C-B987-EA99C31825B1}"/>
    <dgm:cxn modelId="{624E2832-94C1-4D9F-B333-9D8C15D8F442}" srcId="{25FC6804-4A19-4E33-B446-F136B70EC48B}" destId="{F94F8DAD-DBBD-4EB7-AB33-1216A01B8EE3}" srcOrd="0" destOrd="0" parTransId="{E7C6D461-1692-4191-8531-F11126C8C953}" sibTransId="{8AA47DB8-3C6C-4357-AD4B-D528D61B8A7D}"/>
    <dgm:cxn modelId="{48D1E5D9-1B8F-4B00-9788-03D83178CB23}" type="presOf" srcId="{7A402C0C-95E8-4A7F-9E0E-6E4AE6B05AC2}" destId="{B0FE32E9-38BA-4AD3-82E6-D955B8DFF587}" srcOrd="1" destOrd="0" presId="urn:microsoft.com/office/officeart/2005/8/layout/hierarchy2"/>
    <dgm:cxn modelId="{6D757C1C-87A2-4469-8C60-35762B9858BB}" type="presOf" srcId="{8BFED5CE-78B5-48C8-AF7A-8331D359442B}" destId="{560155E1-0AB3-4BA3-A32A-EFAF0E9D63F6}" srcOrd="0" destOrd="0" presId="urn:microsoft.com/office/officeart/2005/8/layout/hierarchy2"/>
    <dgm:cxn modelId="{A46274E0-DE4E-4B34-B24E-81DFC0BEB8BA}" type="presOf" srcId="{E7C6D461-1692-4191-8531-F11126C8C953}" destId="{CB0619CF-B2A8-4A01-BF4D-B1A6F9A14BF4}" srcOrd="0" destOrd="0" presId="urn:microsoft.com/office/officeart/2005/8/layout/hierarchy2"/>
    <dgm:cxn modelId="{7CA7908E-BF97-4D11-8AAE-C30BBF655F9E}" srcId="{DECB8789-98F0-4438-AF94-4E700EB39A75}" destId="{E9E5C63F-AF4B-4B62-93E0-069F6A878042}" srcOrd="1" destOrd="0" parTransId="{7FF832E4-CF9C-4436-831F-4153F277E7C3}" sibTransId="{81B3A781-4A0C-434C-9AA1-FB5650104D27}"/>
    <dgm:cxn modelId="{E60F15EC-DC58-4D87-98CC-9427114DBBF8}" type="presOf" srcId="{E9E5C63F-AF4B-4B62-93E0-069F6A878042}" destId="{ACBBD69D-6D3F-4ECD-8B35-B9898FEE6B04}" srcOrd="0" destOrd="0" presId="urn:microsoft.com/office/officeart/2005/8/layout/hierarchy2"/>
    <dgm:cxn modelId="{62FE45D5-2C10-49C3-B1B1-26FCD51D1FCB}" type="presOf" srcId="{7FF832E4-CF9C-4436-831F-4153F277E7C3}" destId="{0476CB98-6085-4885-8207-A803FD633104}" srcOrd="1" destOrd="0" presId="urn:microsoft.com/office/officeart/2005/8/layout/hierarchy2"/>
    <dgm:cxn modelId="{C82CE6D8-32D0-45E1-91CF-3ED0AA631D37}" type="presOf" srcId="{7FF832E4-CF9C-4436-831F-4153F277E7C3}" destId="{CAC51DAF-13A0-4FD1-91DF-98FC47E62E18}" srcOrd="0" destOrd="0" presId="urn:microsoft.com/office/officeart/2005/8/layout/hierarchy2"/>
    <dgm:cxn modelId="{8D845C50-D22E-4E99-9035-1AA00F1B3F5D}" type="presOf" srcId="{E7C6D461-1692-4191-8531-F11126C8C953}" destId="{6AD2D072-28ED-4859-8194-A52787775D9E}" srcOrd="1" destOrd="0" presId="urn:microsoft.com/office/officeart/2005/8/layout/hierarchy2"/>
    <dgm:cxn modelId="{A683410A-3A54-4FCB-82D7-54B4C84EB5AD}" type="presOf" srcId="{DECB8789-98F0-4438-AF94-4E700EB39A75}" destId="{82DBF289-9763-421F-9680-7C3A411A5669}" srcOrd="0" destOrd="0" presId="urn:microsoft.com/office/officeart/2005/8/layout/hierarchy2"/>
    <dgm:cxn modelId="{AD0C2E8D-7999-442D-A7B0-E13F4BEBA08A}" type="presOf" srcId="{0C530B50-0EA8-443B-A0BE-178548AC9D10}" destId="{3DA3B883-9C5B-459C-8209-829C2C99563A}" srcOrd="0" destOrd="0" presId="urn:microsoft.com/office/officeart/2005/8/layout/hierarchy2"/>
    <dgm:cxn modelId="{B70710E7-30E1-4FB3-A187-223EE5DFC982}" type="presOf" srcId="{0C530B50-0EA8-443B-A0BE-178548AC9D10}" destId="{B1AFB6D5-7E96-4219-A7C2-BE5646AFA145}" srcOrd="1" destOrd="0" presId="urn:microsoft.com/office/officeart/2005/8/layout/hierarchy2"/>
    <dgm:cxn modelId="{2E3B37AD-9E27-4D5A-8FDC-641F972703B3}" srcId="{25FC6804-4A19-4E33-B446-F136B70EC48B}" destId="{0FA57EBB-8A01-490D-95EB-971AB5246E30}" srcOrd="2" destOrd="0" parTransId="{0C530B50-0EA8-443B-A0BE-178548AC9D10}" sibTransId="{5E80BC68-9BEA-4EC8-8183-D2F41D9E061B}"/>
    <dgm:cxn modelId="{DC3688AE-E9E4-4169-9497-5DB307D1D6B2}" type="presOf" srcId="{0FA57EBB-8A01-490D-95EB-971AB5246E30}" destId="{CA54C582-4E5E-476F-958B-3363CBCBDB9E}" srcOrd="0" destOrd="0" presId="urn:microsoft.com/office/officeart/2005/8/layout/hierarchy2"/>
    <dgm:cxn modelId="{FD66FFF4-4A7C-45C6-8242-7E80A223A002}" type="presOf" srcId="{485526AB-5838-4255-A797-D779B7EDE599}" destId="{4A1FAB5A-3962-4F0C-A878-2353A61E4D9D}" srcOrd="0" destOrd="0" presId="urn:microsoft.com/office/officeart/2005/8/layout/hierarchy2"/>
    <dgm:cxn modelId="{DF0BC928-EB2C-4A91-84FF-E6EE21C1F56F}" srcId="{8BFED5CE-78B5-48C8-AF7A-8331D359442B}" destId="{DECB8789-98F0-4438-AF94-4E700EB39A75}" srcOrd="0" destOrd="0" parTransId="{A6DFF926-16C0-4D9C-8687-99214D32E59B}" sibTransId="{7AA5D6EB-033C-4E85-A6F5-4EEFE51D9F39}"/>
    <dgm:cxn modelId="{F3E938C0-A91A-4575-AC94-2547E23693C3}" type="presOf" srcId="{485526AB-5838-4255-A797-D779B7EDE599}" destId="{8525688F-0ACB-4F65-9B28-ED5BD1EC71ED}" srcOrd="1" destOrd="0" presId="urn:microsoft.com/office/officeart/2005/8/layout/hierarchy2"/>
    <dgm:cxn modelId="{5E867E50-1F85-41D5-800E-725659B3B564}" type="presParOf" srcId="{560155E1-0AB3-4BA3-A32A-EFAF0E9D63F6}" destId="{37334CA1-0A59-4909-90EA-5C28220A032B}" srcOrd="0" destOrd="0" presId="urn:microsoft.com/office/officeart/2005/8/layout/hierarchy2"/>
    <dgm:cxn modelId="{0365F250-8E6B-4495-9EB1-B115B45B6135}" type="presParOf" srcId="{37334CA1-0A59-4909-90EA-5C28220A032B}" destId="{82DBF289-9763-421F-9680-7C3A411A5669}" srcOrd="0" destOrd="0" presId="urn:microsoft.com/office/officeart/2005/8/layout/hierarchy2"/>
    <dgm:cxn modelId="{8713BA54-CBA0-4597-8553-2BC496036ACB}" type="presParOf" srcId="{37334CA1-0A59-4909-90EA-5C28220A032B}" destId="{83280F88-5FB1-41BE-95ED-F58D59BECA13}" srcOrd="1" destOrd="0" presId="urn:microsoft.com/office/officeart/2005/8/layout/hierarchy2"/>
    <dgm:cxn modelId="{0E9D0B4E-70A2-4C43-A89F-6A5EB4EA9FB2}" type="presParOf" srcId="{83280F88-5FB1-41BE-95ED-F58D59BECA13}" destId="{98C338CE-EE5F-4093-9073-E1FC9DADF86C}" srcOrd="0" destOrd="0" presId="urn:microsoft.com/office/officeart/2005/8/layout/hierarchy2"/>
    <dgm:cxn modelId="{C4846CCB-915D-4A9F-9DC8-8185D4CB2DC6}" type="presParOf" srcId="{98C338CE-EE5F-4093-9073-E1FC9DADF86C}" destId="{B0FE32E9-38BA-4AD3-82E6-D955B8DFF587}" srcOrd="0" destOrd="0" presId="urn:microsoft.com/office/officeart/2005/8/layout/hierarchy2"/>
    <dgm:cxn modelId="{46E5FCFE-7773-4E71-8005-270AFA236395}" type="presParOf" srcId="{83280F88-5FB1-41BE-95ED-F58D59BECA13}" destId="{F8D1CB0E-F7A9-4C95-987F-062309E5B529}" srcOrd="1" destOrd="0" presId="urn:microsoft.com/office/officeart/2005/8/layout/hierarchy2"/>
    <dgm:cxn modelId="{C1F5B230-2417-42D9-ABCA-89EB9BF5014E}" type="presParOf" srcId="{F8D1CB0E-F7A9-4C95-987F-062309E5B529}" destId="{4C6108F7-E32F-41CD-9563-DEC67529732E}" srcOrd="0" destOrd="0" presId="urn:microsoft.com/office/officeart/2005/8/layout/hierarchy2"/>
    <dgm:cxn modelId="{B1C86796-ED2E-42E5-AE23-C18D23B3A4D9}" type="presParOf" srcId="{F8D1CB0E-F7A9-4C95-987F-062309E5B529}" destId="{79937BF3-E15F-4E4A-8AD5-27FC649A7040}" srcOrd="1" destOrd="0" presId="urn:microsoft.com/office/officeart/2005/8/layout/hierarchy2"/>
    <dgm:cxn modelId="{00BF96A6-82CB-497F-B796-34C7D1A034E7}" type="presParOf" srcId="{79937BF3-E15F-4E4A-8AD5-27FC649A7040}" destId="{CB0619CF-B2A8-4A01-BF4D-B1A6F9A14BF4}" srcOrd="0" destOrd="0" presId="urn:microsoft.com/office/officeart/2005/8/layout/hierarchy2"/>
    <dgm:cxn modelId="{5D556807-E36D-4094-9D4C-F52BB06EF9CB}" type="presParOf" srcId="{CB0619CF-B2A8-4A01-BF4D-B1A6F9A14BF4}" destId="{6AD2D072-28ED-4859-8194-A52787775D9E}" srcOrd="0" destOrd="0" presId="urn:microsoft.com/office/officeart/2005/8/layout/hierarchy2"/>
    <dgm:cxn modelId="{A064985E-004B-4EBF-A67C-FB40BFB4A87D}" type="presParOf" srcId="{79937BF3-E15F-4E4A-8AD5-27FC649A7040}" destId="{718AC345-D639-40E5-B1C6-324797A944F1}" srcOrd="1" destOrd="0" presId="urn:microsoft.com/office/officeart/2005/8/layout/hierarchy2"/>
    <dgm:cxn modelId="{621DC31A-73DF-4E77-AB01-70DAFEE96C4B}" type="presParOf" srcId="{718AC345-D639-40E5-B1C6-324797A944F1}" destId="{6F550779-3831-4FCA-BE80-B332C675D715}" srcOrd="0" destOrd="0" presId="urn:microsoft.com/office/officeart/2005/8/layout/hierarchy2"/>
    <dgm:cxn modelId="{E4BEC42F-14E0-480C-B8BC-0B69F0FC0262}" type="presParOf" srcId="{718AC345-D639-40E5-B1C6-324797A944F1}" destId="{58515AFA-642D-42FA-8E0E-3D31F6C62174}" srcOrd="1" destOrd="0" presId="urn:microsoft.com/office/officeart/2005/8/layout/hierarchy2"/>
    <dgm:cxn modelId="{CA4C1F89-7A9A-4DC5-87E2-A620C90C8AA7}" type="presParOf" srcId="{79937BF3-E15F-4E4A-8AD5-27FC649A7040}" destId="{4A1FAB5A-3962-4F0C-A878-2353A61E4D9D}" srcOrd="2" destOrd="0" presId="urn:microsoft.com/office/officeart/2005/8/layout/hierarchy2"/>
    <dgm:cxn modelId="{2F3AFB68-08AE-4348-833F-0586A3BB019F}" type="presParOf" srcId="{4A1FAB5A-3962-4F0C-A878-2353A61E4D9D}" destId="{8525688F-0ACB-4F65-9B28-ED5BD1EC71ED}" srcOrd="0" destOrd="0" presId="urn:microsoft.com/office/officeart/2005/8/layout/hierarchy2"/>
    <dgm:cxn modelId="{7199768B-826B-4BCC-8A2A-F0F907CE72FE}" type="presParOf" srcId="{79937BF3-E15F-4E4A-8AD5-27FC649A7040}" destId="{759911C6-75F7-4B32-95B5-70E1D19714C8}" srcOrd="3" destOrd="0" presId="urn:microsoft.com/office/officeart/2005/8/layout/hierarchy2"/>
    <dgm:cxn modelId="{9C2C0178-37D8-4490-8D85-6AA90C944DFC}" type="presParOf" srcId="{759911C6-75F7-4B32-95B5-70E1D19714C8}" destId="{D478B558-012F-4D06-B5FE-D307681D0ED2}" srcOrd="0" destOrd="0" presId="urn:microsoft.com/office/officeart/2005/8/layout/hierarchy2"/>
    <dgm:cxn modelId="{7B7DFD68-B588-4830-A89E-1C525B3963EE}" type="presParOf" srcId="{759911C6-75F7-4B32-95B5-70E1D19714C8}" destId="{59CBBBDE-47A1-4105-9618-248E99F6D157}" srcOrd="1" destOrd="0" presId="urn:microsoft.com/office/officeart/2005/8/layout/hierarchy2"/>
    <dgm:cxn modelId="{F08098A0-4C00-4AB4-9D97-197FE4A641D5}" type="presParOf" srcId="{79937BF3-E15F-4E4A-8AD5-27FC649A7040}" destId="{3DA3B883-9C5B-459C-8209-829C2C99563A}" srcOrd="4" destOrd="0" presId="urn:microsoft.com/office/officeart/2005/8/layout/hierarchy2"/>
    <dgm:cxn modelId="{52C5A419-C288-4020-B1DC-2CF0C83F2464}" type="presParOf" srcId="{3DA3B883-9C5B-459C-8209-829C2C99563A}" destId="{B1AFB6D5-7E96-4219-A7C2-BE5646AFA145}" srcOrd="0" destOrd="0" presId="urn:microsoft.com/office/officeart/2005/8/layout/hierarchy2"/>
    <dgm:cxn modelId="{77E8135B-5482-4A36-B53B-0031ACD06168}" type="presParOf" srcId="{79937BF3-E15F-4E4A-8AD5-27FC649A7040}" destId="{342018C0-7671-4ABF-BB0A-851EFCC3DF1F}" srcOrd="5" destOrd="0" presId="urn:microsoft.com/office/officeart/2005/8/layout/hierarchy2"/>
    <dgm:cxn modelId="{C6FCA31E-B643-4947-9156-963FFA9FF539}" type="presParOf" srcId="{342018C0-7671-4ABF-BB0A-851EFCC3DF1F}" destId="{CA54C582-4E5E-476F-958B-3363CBCBDB9E}" srcOrd="0" destOrd="0" presId="urn:microsoft.com/office/officeart/2005/8/layout/hierarchy2"/>
    <dgm:cxn modelId="{8B0643E7-9911-4F18-8BAC-82008F6E23BD}" type="presParOf" srcId="{342018C0-7671-4ABF-BB0A-851EFCC3DF1F}" destId="{9856348B-6AFB-42D4-9828-A01B8C6D5471}" srcOrd="1" destOrd="0" presId="urn:microsoft.com/office/officeart/2005/8/layout/hierarchy2"/>
    <dgm:cxn modelId="{C298AAD3-6DC0-4828-B9C0-702D859C5CC8}" type="presParOf" srcId="{83280F88-5FB1-41BE-95ED-F58D59BECA13}" destId="{CAC51DAF-13A0-4FD1-91DF-98FC47E62E18}" srcOrd="2" destOrd="0" presId="urn:microsoft.com/office/officeart/2005/8/layout/hierarchy2"/>
    <dgm:cxn modelId="{07438CF1-E272-4D80-A3E5-2845D42D5D4F}" type="presParOf" srcId="{CAC51DAF-13A0-4FD1-91DF-98FC47E62E18}" destId="{0476CB98-6085-4885-8207-A803FD633104}" srcOrd="0" destOrd="0" presId="urn:microsoft.com/office/officeart/2005/8/layout/hierarchy2"/>
    <dgm:cxn modelId="{6A511C31-34E0-45D5-B8CE-AE8093175BFD}" type="presParOf" srcId="{83280F88-5FB1-41BE-95ED-F58D59BECA13}" destId="{0958A4BF-BABD-46B0-8A31-AA9B99D1D624}" srcOrd="3" destOrd="0" presId="urn:microsoft.com/office/officeart/2005/8/layout/hierarchy2"/>
    <dgm:cxn modelId="{41213401-85BD-4AA6-A226-DB7A630C575E}" type="presParOf" srcId="{0958A4BF-BABD-46B0-8A31-AA9B99D1D624}" destId="{ACBBD69D-6D3F-4ECD-8B35-B9898FEE6B04}" srcOrd="0" destOrd="0" presId="urn:microsoft.com/office/officeart/2005/8/layout/hierarchy2"/>
    <dgm:cxn modelId="{9F5DDB9A-04AF-4F8D-AB36-819EAB9B9ED8}" type="presParOf" srcId="{0958A4BF-BABD-46B0-8A31-AA9B99D1D624}" destId="{C018F220-1A30-4026-B758-81196BCA0B0C}" srcOrd="1" destOrd="0" presId="urn:microsoft.com/office/officeart/2005/8/layout/hierarchy2"/>
  </dgm:cxnLst>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A38E5BF-79E1-4A00-909A-08A74D069329}" type="doc">
      <dgm:prSet loTypeId="urn:microsoft.com/office/officeart/2005/8/layout/hierarchy1" loCatId="hierarchy" qsTypeId="urn:microsoft.com/office/officeart/2005/8/quickstyle/3d4" qsCatId="3D" csTypeId="urn:microsoft.com/office/officeart/2005/8/colors/accent1_2" csCatId="accent1" phldr="1"/>
      <dgm:spPr/>
      <dgm:t>
        <a:bodyPr/>
        <a:lstStyle/>
        <a:p>
          <a:endParaRPr lang="en-ID"/>
        </a:p>
      </dgm:t>
    </dgm:pt>
    <dgm:pt modelId="{75B399C2-DCD5-4BE2-BABB-7853F4E8D320}">
      <dgm:prSet phldrT="[Text]"/>
      <dgm:spPr/>
      <dgm:t>
        <a:bodyPr/>
        <a:lstStyle/>
        <a:p>
          <a:r>
            <a:rPr lang="en-US" dirty="0"/>
            <a:t>Feature Selection</a:t>
          </a:r>
          <a:endParaRPr lang="en-ID" dirty="0"/>
        </a:p>
      </dgm:t>
    </dgm:pt>
    <dgm:pt modelId="{CCB3FD6C-0689-453D-9FEA-BE08734AB9E4}" type="parTrans" cxnId="{2570B8AE-7D39-49F6-9542-12E2412D142B}">
      <dgm:prSet/>
      <dgm:spPr/>
      <dgm:t>
        <a:bodyPr/>
        <a:lstStyle/>
        <a:p>
          <a:endParaRPr lang="en-ID"/>
        </a:p>
      </dgm:t>
    </dgm:pt>
    <dgm:pt modelId="{83E1DA96-198F-46EB-8A42-26070EB42799}" type="sibTrans" cxnId="{2570B8AE-7D39-49F6-9542-12E2412D142B}">
      <dgm:prSet/>
      <dgm:spPr/>
      <dgm:t>
        <a:bodyPr/>
        <a:lstStyle/>
        <a:p>
          <a:endParaRPr lang="en-ID"/>
        </a:p>
      </dgm:t>
    </dgm:pt>
    <dgm:pt modelId="{BDDFB4DB-4B7F-432F-9711-0C9DCB48E6C9}">
      <dgm:prSet phldrT="[Text]"/>
      <dgm:spPr/>
      <dgm:t>
        <a:bodyPr/>
        <a:lstStyle/>
        <a:p>
          <a:r>
            <a:rPr lang="en-US" dirty="0"/>
            <a:t>Supervised</a:t>
          </a:r>
          <a:endParaRPr lang="en-ID" dirty="0"/>
        </a:p>
      </dgm:t>
    </dgm:pt>
    <dgm:pt modelId="{7FEF37E1-65B0-4595-A913-FC4195E4E82C}" type="parTrans" cxnId="{86BA9B90-4EA7-458A-8A59-AF74A0427EDF}">
      <dgm:prSet/>
      <dgm:spPr/>
      <dgm:t>
        <a:bodyPr/>
        <a:lstStyle/>
        <a:p>
          <a:endParaRPr lang="en-ID"/>
        </a:p>
      </dgm:t>
    </dgm:pt>
    <dgm:pt modelId="{813AF330-320E-4728-8DA6-97E8B9E7E6C6}" type="sibTrans" cxnId="{86BA9B90-4EA7-458A-8A59-AF74A0427EDF}">
      <dgm:prSet/>
      <dgm:spPr/>
      <dgm:t>
        <a:bodyPr/>
        <a:lstStyle/>
        <a:p>
          <a:endParaRPr lang="en-ID"/>
        </a:p>
      </dgm:t>
    </dgm:pt>
    <dgm:pt modelId="{83D7C18B-2A18-4FE7-B274-344B9661F76A}">
      <dgm:prSet phldrT="[Text]"/>
      <dgm:spPr/>
      <dgm:t>
        <a:bodyPr/>
        <a:lstStyle/>
        <a:p>
          <a:r>
            <a:rPr lang="en-US" dirty="0"/>
            <a:t>Intrinsic</a:t>
          </a:r>
          <a:endParaRPr lang="en-ID" dirty="0"/>
        </a:p>
      </dgm:t>
    </dgm:pt>
    <dgm:pt modelId="{6995BCB3-CC03-428A-9C88-6942971A43FE}" type="parTrans" cxnId="{C3E95D06-57CC-4152-952D-AF349D3EE56A}">
      <dgm:prSet/>
      <dgm:spPr/>
      <dgm:t>
        <a:bodyPr/>
        <a:lstStyle/>
        <a:p>
          <a:endParaRPr lang="en-ID"/>
        </a:p>
      </dgm:t>
    </dgm:pt>
    <dgm:pt modelId="{FE5FC5F2-7E4A-480B-8E8E-60930C5172F5}" type="sibTrans" cxnId="{C3E95D06-57CC-4152-952D-AF349D3EE56A}">
      <dgm:prSet/>
      <dgm:spPr/>
      <dgm:t>
        <a:bodyPr/>
        <a:lstStyle/>
        <a:p>
          <a:endParaRPr lang="en-ID"/>
        </a:p>
      </dgm:t>
    </dgm:pt>
    <dgm:pt modelId="{97733394-D5D4-48AD-9CFA-9400FCA89BFF}">
      <dgm:prSet phldrT="[Text]"/>
      <dgm:spPr/>
      <dgm:t>
        <a:bodyPr/>
        <a:lstStyle/>
        <a:p>
          <a:r>
            <a:rPr lang="en-US" dirty="0"/>
            <a:t>Filter Method</a:t>
          </a:r>
          <a:endParaRPr lang="en-ID" dirty="0"/>
        </a:p>
      </dgm:t>
    </dgm:pt>
    <dgm:pt modelId="{240353AC-3F29-4923-8687-58468D914437}" type="parTrans" cxnId="{0524A288-4A70-4F56-8295-8344DDB83346}">
      <dgm:prSet/>
      <dgm:spPr/>
      <dgm:t>
        <a:bodyPr/>
        <a:lstStyle/>
        <a:p>
          <a:endParaRPr lang="en-ID"/>
        </a:p>
      </dgm:t>
    </dgm:pt>
    <dgm:pt modelId="{471D845E-B670-4622-907D-894AA273AC0A}" type="sibTrans" cxnId="{0524A288-4A70-4F56-8295-8344DDB83346}">
      <dgm:prSet/>
      <dgm:spPr/>
      <dgm:t>
        <a:bodyPr/>
        <a:lstStyle/>
        <a:p>
          <a:endParaRPr lang="en-ID"/>
        </a:p>
      </dgm:t>
    </dgm:pt>
    <dgm:pt modelId="{D67A8099-B476-47B9-B8D6-814740DA3CB2}">
      <dgm:prSet phldrT="[Text]"/>
      <dgm:spPr/>
      <dgm:t>
        <a:bodyPr/>
        <a:lstStyle/>
        <a:p>
          <a:r>
            <a:rPr lang="en-US" dirty="0"/>
            <a:t>Unsupervised</a:t>
          </a:r>
          <a:endParaRPr lang="en-ID" dirty="0"/>
        </a:p>
      </dgm:t>
    </dgm:pt>
    <dgm:pt modelId="{43DB3E3B-1809-4ADF-9121-9ECBC54CBDDD}" type="parTrans" cxnId="{A93E11ED-D7F1-4A25-BBB5-03CE9CAEBAB8}">
      <dgm:prSet/>
      <dgm:spPr/>
      <dgm:t>
        <a:bodyPr/>
        <a:lstStyle/>
        <a:p>
          <a:endParaRPr lang="en-ID"/>
        </a:p>
      </dgm:t>
    </dgm:pt>
    <dgm:pt modelId="{982697FF-FE84-4B53-9CE4-A9D648A4751E}" type="sibTrans" cxnId="{A93E11ED-D7F1-4A25-BBB5-03CE9CAEBAB8}">
      <dgm:prSet/>
      <dgm:spPr/>
      <dgm:t>
        <a:bodyPr/>
        <a:lstStyle/>
        <a:p>
          <a:endParaRPr lang="en-ID"/>
        </a:p>
      </dgm:t>
    </dgm:pt>
    <dgm:pt modelId="{2F1A3C3D-75B2-404C-A93A-CCC68979C8C1}">
      <dgm:prSet phldrT="[Text]"/>
      <dgm:spPr/>
      <dgm:t>
        <a:bodyPr/>
        <a:lstStyle/>
        <a:p>
          <a:r>
            <a:rPr lang="en-US" dirty="0"/>
            <a:t>Wrapper Method</a:t>
          </a:r>
          <a:endParaRPr lang="en-ID" dirty="0"/>
        </a:p>
      </dgm:t>
    </dgm:pt>
    <dgm:pt modelId="{DD874D06-F667-4499-9995-FC6B5AA782C9}" type="parTrans" cxnId="{466E0FC3-B735-4104-9F79-BFD97FAB6901}">
      <dgm:prSet/>
      <dgm:spPr/>
      <dgm:t>
        <a:bodyPr/>
        <a:lstStyle/>
        <a:p>
          <a:endParaRPr lang="en-ID"/>
        </a:p>
      </dgm:t>
    </dgm:pt>
    <dgm:pt modelId="{9E4DAE6E-9CEE-43E1-8B9E-E585E0215250}" type="sibTrans" cxnId="{466E0FC3-B735-4104-9F79-BFD97FAB6901}">
      <dgm:prSet/>
      <dgm:spPr/>
      <dgm:t>
        <a:bodyPr/>
        <a:lstStyle/>
        <a:p>
          <a:endParaRPr lang="en-ID"/>
        </a:p>
      </dgm:t>
    </dgm:pt>
    <dgm:pt modelId="{C6D3A537-9931-43E3-A0D0-5468C33F8124}" type="pres">
      <dgm:prSet presAssocID="{CA38E5BF-79E1-4A00-909A-08A74D069329}" presName="hierChild1" presStyleCnt="0">
        <dgm:presLayoutVars>
          <dgm:chPref val="1"/>
          <dgm:dir/>
          <dgm:animOne val="branch"/>
          <dgm:animLvl val="lvl"/>
          <dgm:resizeHandles/>
        </dgm:presLayoutVars>
      </dgm:prSet>
      <dgm:spPr/>
      <dgm:t>
        <a:bodyPr/>
        <a:lstStyle/>
        <a:p>
          <a:endParaRPr lang="en-US"/>
        </a:p>
      </dgm:t>
    </dgm:pt>
    <dgm:pt modelId="{73697D3D-2F10-41B5-8965-D780EC5DA2D4}" type="pres">
      <dgm:prSet presAssocID="{75B399C2-DCD5-4BE2-BABB-7853F4E8D320}" presName="hierRoot1" presStyleCnt="0"/>
      <dgm:spPr/>
    </dgm:pt>
    <dgm:pt modelId="{2118DF36-266D-42AB-AB1B-E5F04F7FC27D}" type="pres">
      <dgm:prSet presAssocID="{75B399C2-DCD5-4BE2-BABB-7853F4E8D320}" presName="composite" presStyleCnt="0"/>
      <dgm:spPr/>
    </dgm:pt>
    <dgm:pt modelId="{55E99A43-A4D7-4E16-BD36-AE9F7A22D45E}" type="pres">
      <dgm:prSet presAssocID="{75B399C2-DCD5-4BE2-BABB-7853F4E8D320}" presName="background" presStyleLbl="node0" presStyleIdx="0" presStyleCnt="1"/>
      <dgm:spPr/>
    </dgm:pt>
    <dgm:pt modelId="{7B8BD096-6AD4-4092-A988-3E681622A2B9}" type="pres">
      <dgm:prSet presAssocID="{75B399C2-DCD5-4BE2-BABB-7853F4E8D320}" presName="text" presStyleLbl="fgAcc0" presStyleIdx="0" presStyleCnt="1">
        <dgm:presLayoutVars>
          <dgm:chPref val="3"/>
        </dgm:presLayoutVars>
      </dgm:prSet>
      <dgm:spPr/>
      <dgm:t>
        <a:bodyPr/>
        <a:lstStyle/>
        <a:p>
          <a:endParaRPr lang="en-US"/>
        </a:p>
      </dgm:t>
    </dgm:pt>
    <dgm:pt modelId="{5B0F2DD4-8F55-4159-88A1-10707AA7A3AB}" type="pres">
      <dgm:prSet presAssocID="{75B399C2-DCD5-4BE2-BABB-7853F4E8D320}" presName="hierChild2" presStyleCnt="0"/>
      <dgm:spPr/>
    </dgm:pt>
    <dgm:pt modelId="{D42DBEB1-6051-412D-8A0B-3E06751E8C39}" type="pres">
      <dgm:prSet presAssocID="{7FEF37E1-65B0-4595-A913-FC4195E4E82C}" presName="Name10" presStyleLbl="parChTrans1D2" presStyleIdx="0" presStyleCnt="2"/>
      <dgm:spPr/>
      <dgm:t>
        <a:bodyPr/>
        <a:lstStyle/>
        <a:p>
          <a:endParaRPr lang="en-US"/>
        </a:p>
      </dgm:t>
    </dgm:pt>
    <dgm:pt modelId="{555B4E45-A033-4812-B88D-836C102F9B7A}" type="pres">
      <dgm:prSet presAssocID="{BDDFB4DB-4B7F-432F-9711-0C9DCB48E6C9}" presName="hierRoot2" presStyleCnt="0"/>
      <dgm:spPr/>
    </dgm:pt>
    <dgm:pt modelId="{58E4F28F-B490-4F38-B81A-4EC6DA482132}" type="pres">
      <dgm:prSet presAssocID="{BDDFB4DB-4B7F-432F-9711-0C9DCB48E6C9}" presName="composite2" presStyleCnt="0"/>
      <dgm:spPr/>
    </dgm:pt>
    <dgm:pt modelId="{CDFBD421-2495-4209-A1E9-74DAA6E2458B}" type="pres">
      <dgm:prSet presAssocID="{BDDFB4DB-4B7F-432F-9711-0C9DCB48E6C9}" presName="background2" presStyleLbl="node2" presStyleIdx="0" presStyleCnt="2"/>
      <dgm:spPr/>
    </dgm:pt>
    <dgm:pt modelId="{364ADA8D-1C65-4742-A38A-1E47C5010590}" type="pres">
      <dgm:prSet presAssocID="{BDDFB4DB-4B7F-432F-9711-0C9DCB48E6C9}" presName="text2" presStyleLbl="fgAcc2" presStyleIdx="0" presStyleCnt="2" custScaleY="89863" custLinFactNeighborX="-76671" custLinFactNeighborY="-5602">
        <dgm:presLayoutVars>
          <dgm:chPref val="3"/>
        </dgm:presLayoutVars>
      </dgm:prSet>
      <dgm:spPr/>
      <dgm:t>
        <a:bodyPr/>
        <a:lstStyle/>
        <a:p>
          <a:endParaRPr lang="en-US"/>
        </a:p>
      </dgm:t>
    </dgm:pt>
    <dgm:pt modelId="{AA1B8134-6CEA-415F-8F82-6BA411A3AB64}" type="pres">
      <dgm:prSet presAssocID="{BDDFB4DB-4B7F-432F-9711-0C9DCB48E6C9}" presName="hierChild3" presStyleCnt="0"/>
      <dgm:spPr/>
    </dgm:pt>
    <dgm:pt modelId="{DF03A0F4-58FF-436A-BAB0-3FC87916C7EE}" type="pres">
      <dgm:prSet presAssocID="{6995BCB3-CC03-428A-9C88-6942971A43FE}" presName="Name17" presStyleLbl="parChTrans1D3" presStyleIdx="0" presStyleCnt="3"/>
      <dgm:spPr/>
      <dgm:t>
        <a:bodyPr/>
        <a:lstStyle/>
        <a:p>
          <a:endParaRPr lang="en-US"/>
        </a:p>
      </dgm:t>
    </dgm:pt>
    <dgm:pt modelId="{085419F5-ACC8-4713-9E90-5670185200BA}" type="pres">
      <dgm:prSet presAssocID="{83D7C18B-2A18-4FE7-B274-344B9661F76A}" presName="hierRoot3" presStyleCnt="0"/>
      <dgm:spPr/>
    </dgm:pt>
    <dgm:pt modelId="{9415D40F-0CA3-42F1-A109-F4D209A297A3}" type="pres">
      <dgm:prSet presAssocID="{83D7C18B-2A18-4FE7-B274-344B9661F76A}" presName="composite3" presStyleCnt="0"/>
      <dgm:spPr/>
    </dgm:pt>
    <dgm:pt modelId="{62CC7F65-2942-4D1D-93F1-FA8BB90B28DA}" type="pres">
      <dgm:prSet presAssocID="{83D7C18B-2A18-4FE7-B274-344B9661F76A}" presName="background3" presStyleLbl="node3" presStyleIdx="0" presStyleCnt="3"/>
      <dgm:spPr/>
    </dgm:pt>
    <dgm:pt modelId="{9748080C-7394-4867-B793-CC26A0B95D0E}" type="pres">
      <dgm:prSet presAssocID="{83D7C18B-2A18-4FE7-B274-344B9661F76A}" presName="text3" presStyleLbl="fgAcc3" presStyleIdx="0" presStyleCnt="3" custLinFactNeighborX="-91146" custLinFactNeighborY="2051">
        <dgm:presLayoutVars>
          <dgm:chPref val="3"/>
        </dgm:presLayoutVars>
      </dgm:prSet>
      <dgm:spPr/>
      <dgm:t>
        <a:bodyPr/>
        <a:lstStyle/>
        <a:p>
          <a:endParaRPr lang="en-US"/>
        </a:p>
      </dgm:t>
    </dgm:pt>
    <dgm:pt modelId="{EC773B90-423E-4679-89A2-8CABDA7AF448}" type="pres">
      <dgm:prSet presAssocID="{83D7C18B-2A18-4FE7-B274-344B9661F76A}" presName="hierChild4" presStyleCnt="0"/>
      <dgm:spPr/>
    </dgm:pt>
    <dgm:pt modelId="{C667F04C-92E3-4F12-B02A-9E2C47CD8413}" type="pres">
      <dgm:prSet presAssocID="{DD874D06-F667-4499-9995-FC6B5AA782C9}" presName="Name17" presStyleLbl="parChTrans1D3" presStyleIdx="1" presStyleCnt="3"/>
      <dgm:spPr/>
      <dgm:t>
        <a:bodyPr/>
        <a:lstStyle/>
        <a:p>
          <a:endParaRPr lang="en-US"/>
        </a:p>
      </dgm:t>
    </dgm:pt>
    <dgm:pt modelId="{C9AA473E-858E-4BA7-BA05-BEE0BC33D0AD}" type="pres">
      <dgm:prSet presAssocID="{2F1A3C3D-75B2-404C-A93A-CCC68979C8C1}" presName="hierRoot3" presStyleCnt="0"/>
      <dgm:spPr/>
    </dgm:pt>
    <dgm:pt modelId="{0781CACE-BACC-4B28-B110-1E5D2EDE150B}" type="pres">
      <dgm:prSet presAssocID="{2F1A3C3D-75B2-404C-A93A-CCC68979C8C1}" presName="composite3" presStyleCnt="0"/>
      <dgm:spPr/>
    </dgm:pt>
    <dgm:pt modelId="{57632D78-1F1D-4FB4-8CC1-2482B7611259}" type="pres">
      <dgm:prSet presAssocID="{2F1A3C3D-75B2-404C-A93A-CCC68979C8C1}" presName="background3" presStyleLbl="node3" presStyleIdx="1" presStyleCnt="3"/>
      <dgm:spPr/>
    </dgm:pt>
    <dgm:pt modelId="{CC80A4AA-6E8C-43EB-A4EE-1966CA8B7EB1}" type="pres">
      <dgm:prSet presAssocID="{2F1A3C3D-75B2-404C-A93A-CCC68979C8C1}" presName="text3" presStyleLbl="fgAcc3" presStyleIdx="1" presStyleCnt="3" custLinFactNeighborX="-78125" custLinFactNeighborY="1027">
        <dgm:presLayoutVars>
          <dgm:chPref val="3"/>
        </dgm:presLayoutVars>
      </dgm:prSet>
      <dgm:spPr/>
      <dgm:t>
        <a:bodyPr/>
        <a:lstStyle/>
        <a:p>
          <a:endParaRPr lang="en-US"/>
        </a:p>
      </dgm:t>
    </dgm:pt>
    <dgm:pt modelId="{1C472916-C6E3-4E6C-BE31-92A06BEBC3F9}" type="pres">
      <dgm:prSet presAssocID="{2F1A3C3D-75B2-404C-A93A-CCC68979C8C1}" presName="hierChild4" presStyleCnt="0"/>
      <dgm:spPr/>
    </dgm:pt>
    <dgm:pt modelId="{283372D9-B193-4D54-B839-ECB6235CF28F}" type="pres">
      <dgm:prSet presAssocID="{240353AC-3F29-4923-8687-58468D914437}" presName="Name17" presStyleLbl="parChTrans1D3" presStyleIdx="2" presStyleCnt="3"/>
      <dgm:spPr/>
      <dgm:t>
        <a:bodyPr/>
        <a:lstStyle/>
        <a:p>
          <a:endParaRPr lang="en-US"/>
        </a:p>
      </dgm:t>
    </dgm:pt>
    <dgm:pt modelId="{73DBDD3D-9C01-4486-B6A0-281BC51B076E}" type="pres">
      <dgm:prSet presAssocID="{97733394-D5D4-48AD-9CFA-9400FCA89BFF}" presName="hierRoot3" presStyleCnt="0"/>
      <dgm:spPr/>
    </dgm:pt>
    <dgm:pt modelId="{E36FB613-912F-4565-BDEA-3420D44B550C}" type="pres">
      <dgm:prSet presAssocID="{97733394-D5D4-48AD-9CFA-9400FCA89BFF}" presName="composite3" presStyleCnt="0"/>
      <dgm:spPr/>
    </dgm:pt>
    <dgm:pt modelId="{E195933E-2485-4F19-B31F-B552A7258C44}" type="pres">
      <dgm:prSet presAssocID="{97733394-D5D4-48AD-9CFA-9400FCA89BFF}" presName="background3" presStyleLbl="node3" presStyleIdx="2" presStyleCnt="3"/>
      <dgm:spPr/>
    </dgm:pt>
    <dgm:pt modelId="{236BD354-2F50-48A5-A515-49A58B36E01F}" type="pres">
      <dgm:prSet presAssocID="{97733394-D5D4-48AD-9CFA-9400FCA89BFF}" presName="text3" presStyleLbl="fgAcc3" presStyleIdx="2" presStyleCnt="3" custLinFactNeighborX="-56641" custLinFactNeighborY="3076">
        <dgm:presLayoutVars>
          <dgm:chPref val="3"/>
        </dgm:presLayoutVars>
      </dgm:prSet>
      <dgm:spPr/>
      <dgm:t>
        <a:bodyPr/>
        <a:lstStyle/>
        <a:p>
          <a:endParaRPr lang="en-US"/>
        </a:p>
      </dgm:t>
    </dgm:pt>
    <dgm:pt modelId="{8300C582-2891-4F92-8F57-03722C617D26}" type="pres">
      <dgm:prSet presAssocID="{97733394-D5D4-48AD-9CFA-9400FCA89BFF}" presName="hierChild4" presStyleCnt="0"/>
      <dgm:spPr/>
    </dgm:pt>
    <dgm:pt modelId="{61FFF82C-316F-4BC7-A954-259D90D59C4A}" type="pres">
      <dgm:prSet presAssocID="{43DB3E3B-1809-4ADF-9121-9ECBC54CBDDD}" presName="Name10" presStyleLbl="parChTrans1D2" presStyleIdx="1" presStyleCnt="2"/>
      <dgm:spPr/>
      <dgm:t>
        <a:bodyPr/>
        <a:lstStyle/>
        <a:p>
          <a:endParaRPr lang="en-US"/>
        </a:p>
      </dgm:t>
    </dgm:pt>
    <dgm:pt modelId="{FC312ABD-F086-4AC1-B9B1-CD4C45F3376B}" type="pres">
      <dgm:prSet presAssocID="{D67A8099-B476-47B9-B8D6-814740DA3CB2}" presName="hierRoot2" presStyleCnt="0"/>
      <dgm:spPr/>
    </dgm:pt>
    <dgm:pt modelId="{4656A773-4353-498C-B0B8-783A4A54CD9D}" type="pres">
      <dgm:prSet presAssocID="{D67A8099-B476-47B9-B8D6-814740DA3CB2}" presName="composite2" presStyleCnt="0"/>
      <dgm:spPr/>
    </dgm:pt>
    <dgm:pt modelId="{5046AF8D-8CBD-4F0F-A436-B7B4CBEF2889}" type="pres">
      <dgm:prSet presAssocID="{D67A8099-B476-47B9-B8D6-814740DA3CB2}" presName="background2" presStyleLbl="node2" presStyleIdx="1" presStyleCnt="2"/>
      <dgm:spPr/>
    </dgm:pt>
    <dgm:pt modelId="{679A12D8-AE16-47D0-BE1D-9232C20DE5DF}" type="pres">
      <dgm:prSet presAssocID="{D67A8099-B476-47B9-B8D6-814740DA3CB2}" presName="text2" presStyleLbl="fgAcc2" presStyleIdx="1" presStyleCnt="2" custLinFactX="5407" custLinFactNeighborX="100000" custLinFactNeighborY="-6108">
        <dgm:presLayoutVars>
          <dgm:chPref val="3"/>
        </dgm:presLayoutVars>
      </dgm:prSet>
      <dgm:spPr/>
      <dgm:t>
        <a:bodyPr/>
        <a:lstStyle/>
        <a:p>
          <a:endParaRPr lang="en-US"/>
        </a:p>
      </dgm:t>
    </dgm:pt>
    <dgm:pt modelId="{B6B1151B-379E-498E-BE3F-D17D7BDEF4A9}" type="pres">
      <dgm:prSet presAssocID="{D67A8099-B476-47B9-B8D6-814740DA3CB2}" presName="hierChild3" presStyleCnt="0"/>
      <dgm:spPr/>
    </dgm:pt>
  </dgm:ptLst>
  <dgm:cxnLst>
    <dgm:cxn modelId="{F0F6FBFC-8A0C-4A4D-950C-CE89C5E5BDA6}" type="presOf" srcId="{2F1A3C3D-75B2-404C-A93A-CCC68979C8C1}" destId="{CC80A4AA-6E8C-43EB-A4EE-1966CA8B7EB1}" srcOrd="0" destOrd="0" presId="urn:microsoft.com/office/officeart/2005/8/layout/hierarchy1"/>
    <dgm:cxn modelId="{FA040C1F-D8D7-44A0-93D4-DC52A8668F92}" type="presOf" srcId="{D67A8099-B476-47B9-B8D6-814740DA3CB2}" destId="{679A12D8-AE16-47D0-BE1D-9232C20DE5DF}" srcOrd="0" destOrd="0" presId="urn:microsoft.com/office/officeart/2005/8/layout/hierarchy1"/>
    <dgm:cxn modelId="{778C7DED-48DE-44F2-8B85-BCF2F99E4015}" type="presOf" srcId="{43DB3E3B-1809-4ADF-9121-9ECBC54CBDDD}" destId="{61FFF82C-316F-4BC7-A954-259D90D59C4A}" srcOrd="0" destOrd="0" presId="urn:microsoft.com/office/officeart/2005/8/layout/hierarchy1"/>
    <dgm:cxn modelId="{41C97B08-3428-47AC-A50F-DE8F8E7FAE54}" type="presOf" srcId="{7FEF37E1-65B0-4595-A913-FC4195E4E82C}" destId="{D42DBEB1-6051-412D-8A0B-3E06751E8C39}" srcOrd="0" destOrd="0" presId="urn:microsoft.com/office/officeart/2005/8/layout/hierarchy1"/>
    <dgm:cxn modelId="{1AC24A8A-D8E8-41F4-95A8-9CE57BFC017F}" type="presOf" srcId="{CA38E5BF-79E1-4A00-909A-08A74D069329}" destId="{C6D3A537-9931-43E3-A0D0-5468C33F8124}" srcOrd="0" destOrd="0" presId="urn:microsoft.com/office/officeart/2005/8/layout/hierarchy1"/>
    <dgm:cxn modelId="{86BA9B90-4EA7-458A-8A59-AF74A0427EDF}" srcId="{75B399C2-DCD5-4BE2-BABB-7853F4E8D320}" destId="{BDDFB4DB-4B7F-432F-9711-0C9DCB48E6C9}" srcOrd="0" destOrd="0" parTransId="{7FEF37E1-65B0-4595-A913-FC4195E4E82C}" sibTransId="{813AF330-320E-4728-8DA6-97E8B9E7E6C6}"/>
    <dgm:cxn modelId="{A93E11ED-D7F1-4A25-BBB5-03CE9CAEBAB8}" srcId="{75B399C2-DCD5-4BE2-BABB-7853F4E8D320}" destId="{D67A8099-B476-47B9-B8D6-814740DA3CB2}" srcOrd="1" destOrd="0" parTransId="{43DB3E3B-1809-4ADF-9121-9ECBC54CBDDD}" sibTransId="{982697FF-FE84-4B53-9CE4-A9D648A4751E}"/>
    <dgm:cxn modelId="{C3E95D06-57CC-4152-952D-AF349D3EE56A}" srcId="{BDDFB4DB-4B7F-432F-9711-0C9DCB48E6C9}" destId="{83D7C18B-2A18-4FE7-B274-344B9661F76A}" srcOrd="0" destOrd="0" parTransId="{6995BCB3-CC03-428A-9C88-6942971A43FE}" sibTransId="{FE5FC5F2-7E4A-480B-8E8E-60930C5172F5}"/>
    <dgm:cxn modelId="{9FC0BEFB-6937-41CE-88AC-5C51FA36170C}" type="presOf" srcId="{DD874D06-F667-4499-9995-FC6B5AA782C9}" destId="{C667F04C-92E3-4F12-B02A-9E2C47CD8413}" srcOrd="0" destOrd="0" presId="urn:microsoft.com/office/officeart/2005/8/layout/hierarchy1"/>
    <dgm:cxn modelId="{0524A288-4A70-4F56-8295-8344DDB83346}" srcId="{BDDFB4DB-4B7F-432F-9711-0C9DCB48E6C9}" destId="{97733394-D5D4-48AD-9CFA-9400FCA89BFF}" srcOrd="2" destOrd="0" parTransId="{240353AC-3F29-4923-8687-58468D914437}" sibTransId="{471D845E-B670-4622-907D-894AA273AC0A}"/>
    <dgm:cxn modelId="{466E0FC3-B735-4104-9F79-BFD97FAB6901}" srcId="{BDDFB4DB-4B7F-432F-9711-0C9DCB48E6C9}" destId="{2F1A3C3D-75B2-404C-A93A-CCC68979C8C1}" srcOrd="1" destOrd="0" parTransId="{DD874D06-F667-4499-9995-FC6B5AA782C9}" sibTransId="{9E4DAE6E-9CEE-43E1-8B9E-E585E0215250}"/>
    <dgm:cxn modelId="{3536FA31-99A3-43D9-89EE-6CE5619B616F}" type="presOf" srcId="{BDDFB4DB-4B7F-432F-9711-0C9DCB48E6C9}" destId="{364ADA8D-1C65-4742-A38A-1E47C5010590}" srcOrd="0" destOrd="0" presId="urn:microsoft.com/office/officeart/2005/8/layout/hierarchy1"/>
    <dgm:cxn modelId="{68D1B36B-2B6E-477F-9ECF-8FC6845D085A}" type="presOf" srcId="{240353AC-3F29-4923-8687-58468D914437}" destId="{283372D9-B193-4D54-B839-ECB6235CF28F}" srcOrd="0" destOrd="0" presId="urn:microsoft.com/office/officeart/2005/8/layout/hierarchy1"/>
    <dgm:cxn modelId="{13D007E0-D3C5-4CC5-AD7B-F9306AFB2104}" type="presOf" srcId="{83D7C18B-2A18-4FE7-B274-344B9661F76A}" destId="{9748080C-7394-4867-B793-CC26A0B95D0E}" srcOrd="0" destOrd="0" presId="urn:microsoft.com/office/officeart/2005/8/layout/hierarchy1"/>
    <dgm:cxn modelId="{C621146F-5F22-4736-AC6F-3787A2A989B9}" type="presOf" srcId="{6995BCB3-CC03-428A-9C88-6942971A43FE}" destId="{DF03A0F4-58FF-436A-BAB0-3FC87916C7EE}" srcOrd="0" destOrd="0" presId="urn:microsoft.com/office/officeart/2005/8/layout/hierarchy1"/>
    <dgm:cxn modelId="{2570B8AE-7D39-49F6-9542-12E2412D142B}" srcId="{CA38E5BF-79E1-4A00-909A-08A74D069329}" destId="{75B399C2-DCD5-4BE2-BABB-7853F4E8D320}" srcOrd="0" destOrd="0" parTransId="{CCB3FD6C-0689-453D-9FEA-BE08734AB9E4}" sibTransId="{83E1DA96-198F-46EB-8A42-26070EB42799}"/>
    <dgm:cxn modelId="{CCC8F9D9-FC78-4477-80F6-E0D8ABC312B7}" type="presOf" srcId="{97733394-D5D4-48AD-9CFA-9400FCA89BFF}" destId="{236BD354-2F50-48A5-A515-49A58B36E01F}" srcOrd="0" destOrd="0" presId="urn:microsoft.com/office/officeart/2005/8/layout/hierarchy1"/>
    <dgm:cxn modelId="{5AE0CC1E-BD39-4FA6-87E3-C6CA0A36CC8D}" type="presOf" srcId="{75B399C2-DCD5-4BE2-BABB-7853F4E8D320}" destId="{7B8BD096-6AD4-4092-A988-3E681622A2B9}" srcOrd="0" destOrd="0" presId="urn:microsoft.com/office/officeart/2005/8/layout/hierarchy1"/>
    <dgm:cxn modelId="{FA58FEC4-22D3-419B-B6BB-9FA7CC3E3862}" type="presParOf" srcId="{C6D3A537-9931-43E3-A0D0-5468C33F8124}" destId="{73697D3D-2F10-41B5-8965-D780EC5DA2D4}" srcOrd="0" destOrd="0" presId="urn:microsoft.com/office/officeart/2005/8/layout/hierarchy1"/>
    <dgm:cxn modelId="{81D3E8D2-3428-4DC0-B273-11F9B572ED7F}" type="presParOf" srcId="{73697D3D-2F10-41B5-8965-D780EC5DA2D4}" destId="{2118DF36-266D-42AB-AB1B-E5F04F7FC27D}" srcOrd="0" destOrd="0" presId="urn:microsoft.com/office/officeart/2005/8/layout/hierarchy1"/>
    <dgm:cxn modelId="{096945B7-FC78-4D57-90A1-14890A58B8F0}" type="presParOf" srcId="{2118DF36-266D-42AB-AB1B-E5F04F7FC27D}" destId="{55E99A43-A4D7-4E16-BD36-AE9F7A22D45E}" srcOrd="0" destOrd="0" presId="urn:microsoft.com/office/officeart/2005/8/layout/hierarchy1"/>
    <dgm:cxn modelId="{CBB68EC9-77AA-476B-9D10-83802E84EED8}" type="presParOf" srcId="{2118DF36-266D-42AB-AB1B-E5F04F7FC27D}" destId="{7B8BD096-6AD4-4092-A988-3E681622A2B9}" srcOrd="1" destOrd="0" presId="urn:microsoft.com/office/officeart/2005/8/layout/hierarchy1"/>
    <dgm:cxn modelId="{EA770411-6DCC-471E-8927-98FC2C3166C0}" type="presParOf" srcId="{73697D3D-2F10-41B5-8965-D780EC5DA2D4}" destId="{5B0F2DD4-8F55-4159-88A1-10707AA7A3AB}" srcOrd="1" destOrd="0" presId="urn:microsoft.com/office/officeart/2005/8/layout/hierarchy1"/>
    <dgm:cxn modelId="{E9233030-6B36-4BC3-AD17-965D0B828A71}" type="presParOf" srcId="{5B0F2DD4-8F55-4159-88A1-10707AA7A3AB}" destId="{D42DBEB1-6051-412D-8A0B-3E06751E8C39}" srcOrd="0" destOrd="0" presId="urn:microsoft.com/office/officeart/2005/8/layout/hierarchy1"/>
    <dgm:cxn modelId="{E866F31A-B2DF-4862-88D4-53B4BE32DFCD}" type="presParOf" srcId="{5B0F2DD4-8F55-4159-88A1-10707AA7A3AB}" destId="{555B4E45-A033-4812-B88D-836C102F9B7A}" srcOrd="1" destOrd="0" presId="urn:microsoft.com/office/officeart/2005/8/layout/hierarchy1"/>
    <dgm:cxn modelId="{E4162715-39DD-4A30-8679-C1D7C2DEDAB1}" type="presParOf" srcId="{555B4E45-A033-4812-B88D-836C102F9B7A}" destId="{58E4F28F-B490-4F38-B81A-4EC6DA482132}" srcOrd="0" destOrd="0" presId="urn:microsoft.com/office/officeart/2005/8/layout/hierarchy1"/>
    <dgm:cxn modelId="{5F20BBED-5AB3-4006-851B-DA68D497BE6C}" type="presParOf" srcId="{58E4F28F-B490-4F38-B81A-4EC6DA482132}" destId="{CDFBD421-2495-4209-A1E9-74DAA6E2458B}" srcOrd="0" destOrd="0" presId="urn:microsoft.com/office/officeart/2005/8/layout/hierarchy1"/>
    <dgm:cxn modelId="{BCC5DA25-E49A-40A3-AFC1-FBE5286B52E0}" type="presParOf" srcId="{58E4F28F-B490-4F38-B81A-4EC6DA482132}" destId="{364ADA8D-1C65-4742-A38A-1E47C5010590}" srcOrd="1" destOrd="0" presId="urn:microsoft.com/office/officeart/2005/8/layout/hierarchy1"/>
    <dgm:cxn modelId="{B415CAE0-02A4-4B8C-8D5D-36E2298857D1}" type="presParOf" srcId="{555B4E45-A033-4812-B88D-836C102F9B7A}" destId="{AA1B8134-6CEA-415F-8F82-6BA411A3AB64}" srcOrd="1" destOrd="0" presId="urn:microsoft.com/office/officeart/2005/8/layout/hierarchy1"/>
    <dgm:cxn modelId="{046224DB-FFF4-4941-9C98-A63263F2BD7C}" type="presParOf" srcId="{AA1B8134-6CEA-415F-8F82-6BA411A3AB64}" destId="{DF03A0F4-58FF-436A-BAB0-3FC87916C7EE}" srcOrd="0" destOrd="0" presId="urn:microsoft.com/office/officeart/2005/8/layout/hierarchy1"/>
    <dgm:cxn modelId="{A07A606E-7659-4086-91F0-5F633DF1F52A}" type="presParOf" srcId="{AA1B8134-6CEA-415F-8F82-6BA411A3AB64}" destId="{085419F5-ACC8-4713-9E90-5670185200BA}" srcOrd="1" destOrd="0" presId="urn:microsoft.com/office/officeart/2005/8/layout/hierarchy1"/>
    <dgm:cxn modelId="{21CA8F23-19E7-4C7D-A6FC-4C6A6E420369}" type="presParOf" srcId="{085419F5-ACC8-4713-9E90-5670185200BA}" destId="{9415D40F-0CA3-42F1-A109-F4D209A297A3}" srcOrd="0" destOrd="0" presId="urn:microsoft.com/office/officeart/2005/8/layout/hierarchy1"/>
    <dgm:cxn modelId="{596C3E60-577A-49FA-88EF-6E58F8DDB380}" type="presParOf" srcId="{9415D40F-0CA3-42F1-A109-F4D209A297A3}" destId="{62CC7F65-2942-4D1D-93F1-FA8BB90B28DA}" srcOrd="0" destOrd="0" presId="urn:microsoft.com/office/officeart/2005/8/layout/hierarchy1"/>
    <dgm:cxn modelId="{985527D1-CEF6-47E8-9BB4-143390BDBB90}" type="presParOf" srcId="{9415D40F-0CA3-42F1-A109-F4D209A297A3}" destId="{9748080C-7394-4867-B793-CC26A0B95D0E}" srcOrd="1" destOrd="0" presId="urn:microsoft.com/office/officeart/2005/8/layout/hierarchy1"/>
    <dgm:cxn modelId="{6F5DFD67-ACA7-4CF3-8365-F31190EAD83F}" type="presParOf" srcId="{085419F5-ACC8-4713-9E90-5670185200BA}" destId="{EC773B90-423E-4679-89A2-8CABDA7AF448}" srcOrd="1" destOrd="0" presId="urn:microsoft.com/office/officeart/2005/8/layout/hierarchy1"/>
    <dgm:cxn modelId="{19864782-4405-48E5-8FE3-E28A9962D2CA}" type="presParOf" srcId="{AA1B8134-6CEA-415F-8F82-6BA411A3AB64}" destId="{C667F04C-92E3-4F12-B02A-9E2C47CD8413}" srcOrd="2" destOrd="0" presId="urn:microsoft.com/office/officeart/2005/8/layout/hierarchy1"/>
    <dgm:cxn modelId="{9EB84335-D3F3-41A2-8A2B-0BC40C4154AD}" type="presParOf" srcId="{AA1B8134-6CEA-415F-8F82-6BA411A3AB64}" destId="{C9AA473E-858E-4BA7-BA05-BEE0BC33D0AD}" srcOrd="3" destOrd="0" presId="urn:microsoft.com/office/officeart/2005/8/layout/hierarchy1"/>
    <dgm:cxn modelId="{BC110346-10FD-458D-9D5B-DAA194942500}" type="presParOf" srcId="{C9AA473E-858E-4BA7-BA05-BEE0BC33D0AD}" destId="{0781CACE-BACC-4B28-B110-1E5D2EDE150B}" srcOrd="0" destOrd="0" presId="urn:microsoft.com/office/officeart/2005/8/layout/hierarchy1"/>
    <dgm:cxn modelId="{92899513-A062-4301-8BA3-CFB791090568}" type="presParOf" srcId="{0781CACE-BACC-4B28-B110-1E5D2EDE150B}" destId="{57632D78-1F1D-4FB4-8CC1-2482B7611259}" srcOrd="0" destOrd="0" presId="urn:microsoft.com/office/officeart/2005/8/layout/hierarchy1"/>
    <dgm:cxn modelId="{8ED4311E-3539-4902-A099-F9DF185486F1}" type="presParOf" srcId="{0781CACE-BACC-4B28-B110-1E5D2EDE150B}" destId="{CC80A4AA-6E8C-43EB-A4EE-1966CA8B7EB1}" srcOrd="1" destOrd="0" presId="urn:microsoft.com/office/officeart/2005/8/layout/hierarchy1"/>
    <dgm:cxn modelId="{34D68142-0176-4BCE-A329-FFFB639DEC0A}" type="presParOf" srcId="{C9AA473E-858E-4BA7-BA05-BEE0BC33D0AD}" destId="{1C472916-C6E3-4E6C-BE31-92A06BEBC3F9}" srcOrd="1" destOrd="0" presId="urn:microsoft.com/office/officeart/2005/8/layout/hierarchy1"/>
    <dgm:cxn modelId="{84B7F4D9-7EA2-4B85-917D-10C77BFC8081}" type="presParOf" srcId="{AA1B8134-6CEA-415F-8F82-6BA411A3AB64}" destId="{283372D9-B193-4D54-B839-ECB6235CF28F}" srcOrd="4" destOrd="0" presId="urn:microsoft.com/office/officeart/2005/8/layout/hierarchy1"/>
    <dgm:cxn modelId="{77B7B9B6-E2AC-489F-A9AE-E9E98198B2E7}" type="presParOf" srcId="{AA1B8134-6CEA-415F-8F82-6BA411A3AB64}" destId="{73DBDD3D-9C01-4486-B6A0-281BC51B076E}" srcOrd="5" destOrd="0" presId="urn:microsoft.com/office/officeart/2005/8/layout/hierarchy1"/>
    <dgm:cxn modelId="{20599073-3373-45A5-BCF5-0EFA3E4C8CAE}" type="presParOf" srcId="{73DBDD3D-9C01-4486-B6A0-281BC51B076E}" destId="{E36FB613-912F-4565-BDEA-3420D44B550C}" srcOrd="0" destOrd="0" presId="urn:microsoft.com/office/officeart/2005/8/layout/hierarchy1"/>
    <dgm:cxn modelId="{0990C66A-C5D4-4BB7-B213-AE636700D552}" type="presParOf" srcId="{E36FB613-912F-4565-BDEA-3420D44B550C}" destId="{E195933E-2485-4F19-B31F-B552A7258C44}" srcOrd="0" destOrd="0" presId="urn:microsoft.com/office/officeart/2005/8/layout/hierarchy1"/>
    <dgm:cxn modelId="{C6F47AFD-62A8-4A6B-ABB9-42C2BE7B72D9}" type="presParOf" srcId="{E36FB613-912F-4565-BDEA-3420D44B550C}" destId="{236BD354-2F50-48A5-A515-49A58B36E01F}" srcOrd="1" destOrd="0" presId="urn:microsoft.com/office/officeart/2005/8/layout/hierarchy1"/>
    <dgm:cxn modelId="{8516D4C3-5067-4DF5-A796-8CEF90952254}" type="presParOf" srcId="{73DBDD3D-9C01-4486-B6A0-281BC51B076E}" destId="{8300C582-2891-4F92-8F57-03722C617D26}" srcOrd="1" destOrd="0" presId="urn:microsoft.com/office/officeart/2005/8/layout/hierarchy1"/>
    <dgm:cxn modelId="{FA6C9CEC-5B72-45C5-8EDD-6F7B4177DA1A}" type="presParOf" srcId="{5B0F2DD4-8F55-4159-88A1-10707AA7A3AB}" destId="{61FFF82C-316F-4BC7-A954-259D90D59C4A}" srcOrd="2" destOrd="0" presId="urn:microsoft.com/office/officeart/2005/8/layout/hierarchy1"/>
    <dgm:cxn modelId="{54CE9FCC-8B5A-472A-A1D0-1F59C51F574F}" type="presParOf" srcId="{5B0F2DD4-8F55-4159-88A1-10707AA7A3AB}" destId="{FC312ABD-F086-4AC1-B9B1-CD4C45F3376B}" srcOrd="3" destOrd="0" presId="urn:microsoft.com/office/officeart/2005/8/layout/hierarchy1"/>
    <dgm:cxn modelId="{EDC53452-FDE7-48EA-8CC9-7CDC3EC9516F}" type="presParOf" srcId="{FC312ABD-F086-4AC1-B9B1-CD4C45F3376B}" destId="{4656A773-4353-498C-B0B8-783A4A54CD9D}" srcOrd="0" destOrd="0" presId="urn:microsoft.com/office/officeart/2005/8/layout/hierarchy1"/>
    <dgm:cxn modelId="{533FEF77-B092-44DD-A251-2A92CF08FE6E}" type="presParOf" srcId="{4656A773-4353-498C-B0B8-783A4A54CD9D}" destId="{5046AF8D-8CBD-4F0F-A436-B7B4CBEF2889}" srcOrd="0" destOrd="0" presId="urn:microsoft.com/office/officeart/2005/8/layout/hierarchy1"/>
    <dgm:cxn modelId="{7DC23018-8F1A-4A9F-BE94-04D99CCF7CC7}" type="presParOf" srcId="{4656A773-4353-498C-B0B8-783A4A54CD9D}" destId="{679A12D8-AE16-47D0-BE1D-9232C20DE5DF}" srcOrd="1" destOrd="0" presId="urn:microsoft.com/office/officeart/2005/8/layout/hierarchy1"/>
    <dgm:cxn modelId="{17C6CFB1-4B3D-4C00-BB5C-DEA827A15D55}" type="presParOf" srcId="{FC312ABD-F086-4AC1-B9B1-CD4C45F3376B}" destId="{B6B1151B-379E-498E-BE3F-D17D7BDEF4A9}"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DBF289-9763-421F-9680-7C3A411A5669}">
      <dsp:nvSpPr>
        <dsp:cNvPr id="0" name=""/>
        <dsp:cNvSpPr/>
      </dsp:nvSpPr>
      <dsp:spPr>
        <a:xfrm>
          <a:off x="2116" y="2789502"/>
          <a:ext cx="2137833" cy="10689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lvl="0" algn="ctr" defTabSz="1111250">
            <a:lnSpc>
              <a:spcPct val="90000"/>
            </a:lnSpc>
            <a:spcBef>
              <a:spcPct val="0"/>
            </a:spcBef>
            <a:spcAft>
              <a:spcPct val="35000"/>
            </a:spcAft>
          </a:pPr>
          <a:r>
            <a:rPr lang="en-ID" sz="2500" b="0" i="0" kern="1200" dirty="0"/>
            <a:t>Dimensionality reduction</a:t>
          </a:r>
          <a:endParaRPr lang="en-ID" sz="2500" kern="1200" dirty="0"/>
        </a:p>
      </dsp:txBody>
      <dsp:txXfrm>
        <a:off x="33423" y="2820809"/>
        <a:ext cx="2075219" cy="1006302"/>
      </dsp:txXfrm>
    </dsp:sp>
    <dsp:sp modelId="{98C338CE-EE5F-4093-9073-E1FC9DADF86C}">
      <dsp:nvSpPr>
        <dsp:cNvPr id="0" name=""/>
        <dsp:cNvSpPr/>
      </dsp:nvSpPr>
      <dsp:spPr>
        <a:xfrm rot="18399367">
          <a:off x="1851337" y="2731663"/>
          <a:ext cx="1432358" cy="35507"/>
        </a:xfrm>
        <a:custGeom>
          <a:avLst/>
          <a:gdLst/>
          <a:ahLst/>
          <a:cxnLst/>
          <a:rect l="0" t="0" r="0" b="0"/>
          <a:pathLst>
            <a:path>
              <a:moveTo>
                <a:pt x="0" y="17753"/>
              </a:moveTo>
              <a:lnTo>
                <a:pt x="1432358" y="1775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ID" sz="500" kern="1200"/>
        </a:p>
      </dsp:txBody>
      <dsp:txXfrm>
        <a:off x="2531707" y="2713608"/>
        <a:ext cx="71617" cy="71617"/>
      </dsp:txXfrm>
    </dsp:sp>
    <dsp:sp modelId="{4C6108F7-E32F-41CD-9563-DEC67529732E}">
      <dsp:nvSpPr>
        <dsp:cNvPr id="0" name=""/>
        <dsp:cNvSpPr/>
      </dsp:nvSpPr>
      <dsp:spPr>
        <a:xfrm>
          <a:off x="2995083" y="1640416"/>
          <a:ext cx="2137833" cy="10689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lvl="0" algn="ctr" defTabSz="1111250">
            <a:lnSpc>
              <a:spcPct val="90000"/>
            </a:lnSpc>
            <a:spcBef>
              <a:spcPct val="0"/>
            </a:spcBef>
            <a:spcAft>
              <a:spcPct val="35000"/>
            </a:spcAft>
          </a:pPr>
          <a:r>
            <a:rPr lang="en-US" sz="2500" kern="1200" dirty="0"/>
            <a:t>Feature Selection</a:t>
          </a:r>
          <a:endParaRPr lang="en-ID" sz="2500" kern="1200" dirty="0"/>
        </a:p>
      </dsp:txBody>
      <dsp:txXfrm>
        <a:off x="3026390" y="1671723"/>
        <a:ext cx="2075219" cy="1006302"/>
      </dsp:txXfrm>
    </dsp:sp>
    <dsp:sp modelId="{CB0619CF-B2A8-4A01-BF4D-B1A6F9A14BF4}">
      <dsp:nvSpPr>
        <dsp:cNvPr id="0" name=""/>
        <dsp:cNvSpPr/>
      </dsp:nvSpPr>
      <dsp:spPr>
        <a:xfrm rot="18403882">
          <a:off x="4844854" y="1582733"/>
          <a:ext cx="1433374" cy="35507"/>
        </a:xfrm>
        <a:custGeom>
          <a:avLst/>
          <a:gdLst/>
          <a:ahLst/>
          <a:cxnLst/>
          <a:rect l="0" t="0" r="0" b="0"/>
          <a:pathLst>
            <a:path>
              <a:moveTo>
                <a:pt x="0" y="17753"/>
              </a:moveTo>
              <a:lnTo>
                <a:pt x="1433374" y="17753"/>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ID" sz="500" kern="1200"/>
        </a:p>
      </dsp:txBody>
      <dsp:txXfrm>
        <a:off x="5525707" y="1564653"/>
        <a:ext cx="71668" cy="71668"/>
      </dsp:txXfrm>
    </dsp:sp>
    <dsp:sp modelId="{6F550779-3831-4FCA-BE80-B332C675D715}">
      <dsp:nvSpPr>
        <dsp:cNvPr id="0" name=""/>
        <dsp:cNvSpPr/>
      </dsp:nvSpPr>
      <dsp:spPr>
        <a:xfrm>
          <a:off x="5990166" y="491641"/>
          <a:ext cx="2137833" cy="10689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lvl="0" algn="ctr" defTabSz="1111250">
            <a:lnSpc>
              <a:spcPct val="90000"/>
            </a:lnSpc>
            <a:spcBef>
              <a:spcPct val="0"/>
            </a:spcBef>
            <a:spcAft>
              <a:spcPct val="35000"/>
            </a:spcAft>
          </a:pPr>
          <a:r>
            <a:rPr lang="en-US" sz="2500" kern="1200" dirty="0"/>
            <a:t>Filter</a:t>
          </a:r>
          <a:endParaRPr lang="en-ID" sz="2500" kern="1200" dirty="0"/>
        </a:p>
      </dsp:txBody>
      <dsp:txXfrm>
        <a:off x="6021473" y="522948"/>
        <a:ext cx="2075219" cy="1006302"/>
      </dsp:txXfrm>
    </dsp:sp>
    <dsp:sp modelId="{4A1FAB5A-3962-4F0C-A878-2353A61E4D9D}">
      <dsp:nvSpPr>
        <dsp:cNvPr id="0" name=""/>
        <dsp:cNvSpPr/>
      </dsp:nvSpPr>
      <dsp:spPr>
        <a:xfrm>
          <a:off x="5132916" y="2157121"/>
          <a:ext cx="857249" cy="35507"/>
        </a:xfrm>
        <a:custGeom>
          <a:avLst/>
          <a:gdLst/>
          <a:ahLst/>
          <a:cxnLst/>
          <a:rect l="0" t="0" r="0" b="0"/>
          <a:pathLst>
            <a:path>
              <a:moveTo>
                <a:pt x="0" y="17753"/>
              </a:moveTo>
              <a:lnTo>
                <a:pt x="857249" y="17753"/>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ID" sz="500" kern="1200"/>
        </a:p>
      </dsp:txBody>
      <dsp:txXfrm>
        <a:off x="5540110" y="2153443"/>
        <a:ext cx="42862" cy="42862"/>
      </dsp:txXfrm>
    </dsp:sp>
    <dsp:sp modelId="{D478B558-012F-4D06-B5FE-D307681D0ED2}">
      <dsp:nvSpPr>
        <dsp:cNvPr id="0" name=""/>
        <dsp:cNvSpPr/>
      </dsp:nvSpPr>
      <dsp:spPr>
        <a:xfrm>
          <a:off x="5990166" y="1640416"/>
          <a:ext cx="2137833" cy="10689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lvl="0" algn="ctr" defTabSz="1111250">
            <a:lnSpc>
              <a:spcPct val="90000"/>
            </a:lnSpc>
            <a:spcBef>
              <a:spcPct val="0"/>
            </a:spcBef>
            <a:spcAft>
              <a:spcPct val="35000"/>
            </a:spcAft>
          </a:pPr>
          <a:r>
            <a:rPr lang="en-US" sz="2500" kern="1200" dirty="0"/>
            <a:t>Wrapper</a:t>
          </a:r>
          <a:endParaRPr lang="en-ID" sz="2500" kern="1200" dirty="0"/>
        </a:p>
      </dsp:txBody>
      <dsp:txXfrm>
        <a:off x="6021473" y="1671723"/>
        <a:ext cx="2075219" cy="1006302"/>
      </dsp:txXfrm>
    </dsp:sp>
    <dsp:sp modelId="{3DA3B883-9C5B-459C-8209-829C2C99563A}">
      <dsp:nvSpPr>
        <dsp:cNvPr id="0" name=""/>
        <dsp:cNvSpPr/>
      </dsp:nvSpPr>
      <dsp:spPr>
        <a:xfrm rot="3306545">
          <a:off x="4812218" y="2771748"/>
          <a:ext cx="1498647" cy="35507"/>
        </a:xfrm>
        <a:custGeom>
          <a:avLst/>
          <a:gdLst/>
          <a:ahLst/>
          <a:cxnLst/>
          <a:rect l="0" t="0" r="0" b="0"/>
          <a:pathLst>
            <a:path>
              <a:moveTo>
                <a:pt x="0" y="17753"/>
              </a:moveTo>
              <a:lnTo>
                <a:pt x="1498647" y="17753"/>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ID" sz="500" kern="1200"/>
        </a:p>
      </dsp:txBody>
      <dsp:txXfrm>
        <a:off x="5524075" y="2752036"/>
        <a:ext cx="74932" cy="74932"/>
      </dsp:txXfrm>
    </dsp:sp>
    <dsp:sp modelId="{CA54C582-4E5E-476F-958B-3363CBCBDB9E}">
      <dsp:nvSpPr>
        <dsp:cNvPr id="0" name=""/>
        <dsp:cNvSpPr/>
      </dsp:nvSpPr>
      <dsp:spPr>
        <a:xfrm>
          <a:off x="5990166" y="2869671"/>
          <a:ext cx="2137833" cy="10689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lvl="0" algn="ctr" defTabSz="1111250">
            <a:lnSpc>
              <a:spcPct val="90000"/>
            </a:lnSpc>
            <a:spcBef>
              <a:spcPct val="0"/>
            </a:spcBef>
            <a:spcAft>
              <a:spcPct val="35000"/>
            </a:spcAft>
          </a:pPr>
          <a:r>
            <a:rPr lang="en-US" sz="2500" kern="1200" dirty="0"/>
            <a:t>Embedded</a:t>
          </a:r>
          <a:endParaRPr lang="en-ID" sz="2500" kern="1200" dirty="0"/>
        </a:p>
      </dsp:txBody>
      <dsp:txXfrm>
        <a:off x="6021473" y="2900978"/>
        <a:ext cx="2075219" cy="1006302"/>
      </dsp:txXfrm>
    </dsp:sp>
    <dsp:sp modelId="{CAC51DAF-13A0-4FD1-91DF-98FC47E62E18}">
      <dsp:nvSpPr>
        <dsp:cNvPr id="0" name=""/>
        <dsp:cNvSpPr/>
      </dsp:nvSpPr>
      <dsp:spPr>
        <a:xfrm rot="4636761">
          <a:off x="1516300" y="4086330"/>
          <a:ext cx="1599507" cy="35507"/>
        </a:xfrm>
        <a:custGeom>
          <a:avLst/>
          <a:gdLst/>
          <a:ahLst/>
          <a:cxnLst/>
          <a:rect l="0" t="0" r="0" b="0"/>
          <a:pathLst>
            <a:path>
              <a:moveTo>
                <a:pt x="0" y="17753"/>
              </a:moveTo>
              <a:lnTo>
                <a:pt x="1599507" y="1775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ID" sz="500" kern="1200"/>
        </a:p>
      </dsp:txBody>
      <dsp:txXfrm>
        <a:off x="2276066" y="4064096"/>
        <a:ext cx="79975" cy="79975"/>
      </dsp:txXfrm>
    </dsp:sp>
    <dsp:sp modelId="{ACBBD69D-6D3F-4ECD-8B35-B9898FEE6B04}">
      <dsp:nvSpPr>
        <dsp:cNvPr id="0" name=""/>
        <dsp:cNvSpPr/>
      </dsp:nvSpPr>
      <dsp:spPr>
        <a:xfrm>
          <a:off x="2492157" y="4349750"/>
          <a:ext cx="3901439" cy="10689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lvl="0" algn="ctr" defTabSz="1111250">
            <a:lnSpc>
              <a:spcPct val="90000"/>
            </a:lnSpc>
            <a:spcBef>
              <a:spcPct val="0"/>
            </a:spcBef>
            <a:spcAft>
              <a:spcPct val="35000"/>
            </a:spcAft>
          </a:pPr>
          <a:r>
            <a:rPr lang="en-US" sz="2500" kern="1200" dirty="0"/>
            <a:t>Feature extraction</a:t>
          </a:r>
        </a:p>
        <a:p>
          <a:pPr lvl="0" algn="ctr" defTabSz="1111250">
            <a:lnSpc>
              <a:spcPct val="90000"/>
            </a:lnSpc>
            <a:spcBef>
              <a:spcPct val="0"/>
            </a:spcBef>
            <a:spcAft>
              <a:spcPct val="35000"/>
            </a:spcAft>
          </a:pPr>
          <a:r>
            <a:rPr lang="en-US" sz="2500" kern="1200" dirty="0"/>
            <a:t>(</a:t>
          </a:r>
          <a:r>
            <a:rPr lang="en-ID" sz="2500" b="0" i="0" kern="1200" dirty="0"/>
            <a:t>dimensionality reduction)</a:t>
          </a:r>
          <a:endParaRPr lang="en-ID" sz="2500" kern="1200" dirty="0"/>
        </a:p>
      </dsp:txBody>
      <dsp:txXfrm>
        <a:off x="2523464" y="4381057"/>
        <a:ext cx="3838825" cy="100630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1FFF82C-316F-4BC7-A954-259D90D59C4A}">
      <dsp:nvSpPr>
        <dsp:cNvPr id="0" name=""/>
        <dsp:cNvSpPr/>
      </dsp:nvSpPr>
      <dsp:spPr>
        <a:xfrm>
          <a:off x="5988720" y="1129261"/>
          <a:ext cx="2926720" cy="448124"/>
        </a:xfrm>
        <a:custGeom>
          <a:avLst/>
          <a:gdLst/>
          <a:ahLst/>
          <a:cxnLst/>
          <a:rect l="0" t="0" r="0" b="0"/>
          <a:pathLst>
            <a:path>
              <a:moveTo>
                <a:pt x="0" y="0"/>
              </a:moveTo>
              <a:lnTo>
                <a:pt x="0" y="283418"/>
              </a:lnTo>
              <a:lnTo>
                <a:pt x="2926720" y="283418"/>
              </a:lnTo>
              <a:lnTo>
                <a:pt x="2926720" y="448124"/>
              </a:lnTo>
            </a:path>
          </a:pathLst>
        </a:custGeom>
        <a:noFill/>
        <a:ln w="12700" cap="flat" cmpd="sng" algn="ctr">
          <a:solidFill>
            <a:schemeClr val="accent1">
              <a:shade val="60000"/>
              <a:hueOff val="0"/>
              <a:satOff val="0"/>
              <a:lumOff val="0"/>
              <a:alphaOff val="0"/>
            </a:schemeClr>
          </a:solidFill>
          <a:prstDash val="solid"/>
          <a:miter lim="800000"/>
        </a:ln>
        <a:effectLst/>
        <a:sp3d z="-40000" prstMaterial="matte"/>
      </dsp:spPr>
      <dsp:style>
        <a:lnRef idx="2">
          <a:scrgbClr r="0" g="0" b="0"/>
        </a:lnRef>
        <a:fillRef idx="0">
          <a:scrgbClr r="0" g="0" b="0"/>
        </a:fillRef>
        <a:effectRef idx="0">
          <a:scrgbClr r="0" g="0" b="0"/>
        </a:effectRef>
        <a:fontRef idx="minor"/>
      </dsp:style>
    </dsp:sp>
    <dsp:sp modelId="{283372D9-B193-4D54-B839-ECB6235CF28F}">
      <dsp:nvSpPr>
        <dsp:cNvPr id="0" name=""/>
        <dsp:cNvSpPr/>
      </dsp:nvSpPr>
      <dsp:spPr>
        <a:xfrm>
          <a:off x="3539043" y="2597641"/>
          <a:ext cx="2529153" cy="580600"/>
        </a:xfrm>
        <a:custGeom>
          <a:avLst/>
          <a:gdLst/>
          <a:ahLst/>
          <a:cxnLst/>
          <a:rect l="0" t="0" r="0" b="0"/>
          <a:pathLst>
            <a:path>
              <a:moveTo>
                <a:pt x="0" y="0"/>
              </a:moveTo>
              <a:lnTo>
                <a:pt x="0" y="415894"/>
              </a:lnTo>
              <a:lnTo>
                <a:pt x="2529153" y="415894"/>
              </a:lnTo>
              <a:lnTo>
                <a:pt x="2529153" y="580600"/>
              </a:lnTo>
            </a:path>
          </a:pathLst>
        </a:custGeom>
        <a:noFill/>
        <a:ln w="12700" cap="flat" cmpd="sng" algn="ctr">
          <a:solidFill>
            <a:schemeClr val="accent1">
              <a:shade val="80000"/>
              <a:hueOff val="0"/>
              <a:satOff val="0"/>
              <a:lumOff val="0"/>
              <a:alphaOff val="0"/>
            </a:schemeClr>
          </a:solidFill>
          <a:prstDash val="solid"/>
          <a:miter lim="800000"/>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C667F04C-92E3-4F12-B02A-9E2C47CD8413}">
      <dsp:nvSpPr>
        <dsp:cNvPr id="0" name=""/>
        <dsp:cNvSpPr/>
      </dsp:nvSpPr>
      <dsp:spPr>
        <a:xfrm>
          <a:off x="3467471" y="2597641"/>
          <a:ext cx="91440" cy="580600"/>
        </a:xfrm>
        <a:custGeom>
          <a:avLst/>
          <a:gdLst/>
          <a:ahLst/>
          <a:cxnLst/>
          <a:rect l="0" t="0" r="0" b="0"/>
          <a:pathLst>
            <a:path>
              <a:moveTo>
                <a:pt x="71571" y="0"/>
              </a:moveTo>
              <a:lnTo>
                <a:pt x="71571" y="415894"/>
              </a:lnTo>
              <a:lnTo>
                <a:pt x="45720" y="415894"/>
              </a:lnTo>
              <a:lnTo>
                <a:pt x="45720" y="580600"/>
              </a:lnTo>
            </a:path>
          </a:pathLst>
        </a:custGeom>
        <a:noFill/>
        <a:ln w="12700" cap="flat" cmpd="sng" algn="ctr">
          <a:solidFill>
            <a:schemeClr val="accent1">
              <a:shade val="80000"/>
              <a:hueOff val="0"/>
              <a:satOff val="0"/>
              <a:lumOff val="0"/>
              <a:alphaOff val="0"/>
            </a:schemeClr>
          </a:solidFill>
          <a:prstDash val="solid"/>
          <a:miter lim="800000"/>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DF03A0F4-58FF-436A-BAB0-3FC87916C7EE}">
      <dsp:nvSpPr>
        <dsp:cNvPr id="0" name=""/>
        <dsp:cNvSpPr/>
      </dsp:nvSpPr>
      <dsp:spPr>
        <a:xfrm>
          <a:off x="1108654" y="2597641"/>
          <a:ext cx="2430388" cy="580600"/>
        </a:xfrm>
        <a:custGeom>
          <a:avLst/>
          <a:gdLst/>
          <a:ahLst/>
          <a:cxnLst/>
          <a:rect l="0" t="0" r="0" b="0"/>
          <a:pathLst>
            <a:path>
              <a:moveTo>
                <a:pt x="2430388" y="0"/>
              </a:moveTo>
              <a:lnTo>
                <a:pt x="2430388" y="415894"/>
              </a:lnTo>
              <a:lnTo>
                <a:pt x="0" y="415894"/>
              </a:lnTo>
              <a:lnTo>
                <a:pt x="0" y="580600"/>
              </a:lnTo>
            </a:path>
          </a:pathLst>
        </a:custGeom>
        <a:noFill/>
        <a:ln w="12700" cap="flat" cmpd="sng" algn="ctr">
          <a:solidFill>
            <a:schemeClr val="accent1">
              <a:shade val="80000"/>
              <a:hueOff val="0"/>
              <a:satOff val="0"/>
              <a:lumOff val="0"/>
              <a:alphaOff val="0"/>
            </a:schemeClr>
          </a:solidFill>
          <a:prstDash val="solid"/>
          <a:miter lim="800000"/>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D42DBEB1-6051-412D-8A0B-3E06751E8C39}">
      <dsp:nvSpPr>
        <dsp:cNvPr id="0" name=""/>
        <dsp:cNvSpPr/>
      </dsp:nvSpPr>
      <dsp:spPr>
        <a:xfrm>
          <a:off x="3539043" y="1129261"/>
          <a:ext cx="2449677" cy="453837"/>
        </a:xfrm>
        <a:custGeom>
          <a:avLst/>
          <a:gdLst/>
          <a:ahLst/>
          <a:cxnLst/>
          <a:rect l="0" t="0" r="0" b="0"/>
          <a:pathLst>
            <a:path>
              <a:moveTo>
                <a:pt x="2449677" y="0"/>
              </a:moveTo>
              <a:lnTo>
                <a:pt x="2449677" y="289131"/>
              </a:lnTo>
              <a:lnTo>
                <a:pt x="0" y="289131"/>
              </a:lnTo>
              <a:lnTo>
                <a:pt x="0" y="453837"/>
              </a:lnTo>
            </a:path>
          </a:pathLst>
        </a:custGeom>
        <a:noFill/>
        <a:ln w="12700" cap="flat" cmpd="sng" algn="ctr">
          <a:solidFill>
            <a:schemeClr val="accent1">
              <a:shade val="60000"/>
              <a:hueOff val="0"/>
              <a:satOff val="0"/>
              <a:lumOff val="0"/>
              <a:alphaOff val="0"/>
            </a:schemeClr>
          </a:solidFill>
          <a:prstDash val="solid"/>
          <a:miter lim="800000"/>
        </a:ln>
        <a:effectLst/>
        <a:sp3d z="-40000" prstMaterial="matte"/>
      </dsp:spPr>
      <dsp:style>
        <a:lnRef idx="2">
          <a:scrgbClr r="0" g="0" b="0"/>
        </a:lnRef>
        <a:fillRef idx="0">
          <a:scrgbClr r="0" g="0" b="0"/>
        </a:fillRef>
        <a:effectRef idx="0">
          <a:scrgbClr r="0" g="0" b="0"/>
        </a:effectRef>
        <a:fontRef idx="minor"/>
      </dsp:style>
    </dsp:sp>
    <dsp:sp modelId="{55E99A43-A4D7-4E16-BD36-AE9F7A22D45E}">
      <dsp:nvSpPr>
        <dsp:cNvPr id="0" name=""/>
        <dsp:cNvSpPr/>
      </dsp:nvSpPr>
      <dsp:spPr>
        <a:xfrm>
          <a:off x="5099752" y="272"/>
          <a:ext cx="1777935" cy="1128989"/>
        </a:xfrm>
        <a:prstGeom prst="roundRect">
          <a:avLst>
            <a:gd name="adj" fmla="val 10000"/>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7B8BD096-6AD4-4092-A988-3E681622A2B9}">
      <dsp:nvSpPr>
        <dsp:cNvPr id="0" name=""/>
        <dsp:cNvSpPr/>
      </dsp:nvSpPr>
      <dsp:spPr>
        <a:xfrm>
          <a:off x="5297301" y="187943"/>
          <a:ext cx="1777935" cy="1128989"/>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US" sz="2100" kern="1200" dirty="0"/>
            <a:t>Feature Selection</a:t>
          </a:r>
          <a:endParaRPr lang="en-ID" sz="2100" kern="1200" dirty="0"/>
        </a:p>
      </dsp:txBody>
      <dsp:txXfrm>
        <a:off x="5330368" y="221010"/>
        <a:ext cx="1711801" cy="1062855"/>
      </dsp:txXfrm>
    </dsp:sp>
    <dsp:sp modelId="{CDFBD421-2495-4209-A1E9-74DAA6E2458B}">
      <dsp:nvSpPr>
        <dsp:cNvPr id="0" name=""/>
        <dsp:cNvSpPr/>
      </dsp:nvSpPr>
      <dsp:spPr>
        <a:xfrm>
          <a:off x="2650075" y="1583098"/>
          <a:ext cx="1777935" cy="1014543"/>
        </a:xfrm>
        <a:prstGeom prst="roundRect">
          <a:avLst>
            <a:gd name="adj" fmla="val 10000"/>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364ADA8D-1C65-4742-A38A-1E47C5010590}">
      <dsp:nvSpPr>
        <dsp:cNvPr id="0" name=""/>
        <dsp:cNvSpPr/>
      </dsp:nvSpPr>
      <dsp:spPr>
        <a:xfrm>
          <a:off x="2847623" y="1770769"/>
          <a:ext cx="1777935" cy="1014543"/>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US" sz="2100" kern="1200" dirty="0"/>
            <a:t>Supervised</a:t>
          </a:r>
          <a:endParaRPr lang="en-ID" sz="2100" kern="1200" dirty="0"/>
        </a:p>
      </dsp:txBody>
      <dsp:txXfrm>
        <a:off x="2877338" y="1800484"/>
        <a:ext cx="1718505" cy="955113"/>
      </dsp:txXfrm>
    </dsp:sp>
    <dsp:sp modelId="{62CC7F65-2942-4D1D-93F1-FA8BB90B28DA}">
      <dsp:nvSpPr>
        <dsp:cNvPr id="0" name=""/>
        <dsp:cNvSpPr/>
      </dsp:nvSpPr>
      <dsp:spPr>
        <a:xfrm>
          <a:off x="219686" y="3178242"/>
          <a:ext cx="1777935" cy="1128989"/>
        </a:xfrm>
        <a:prstGeom prst="roundRect">
          <a:avLst>
            <a:gd name="adj" fmla="val 10000"/>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9748080C-7394-4867-B793-CC26A0B95D0E}">
      <dsp:nvSpPr>
        <dsp:cNvPr id="0" name=""/>
        <dsp:cNvSpPr/>
      </dsp:nvSpPr>
      <dsp:spPr>
        <a:xfrm>
          <a:off x="417234" y="3365913"/>
          <a:ext cx="1777935" cy="1128989"/>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US" sz="2100" kern="1200" dirty="0"/>
            <a:t>Intrinsic</a:t>
          </a:r>
          <a:endParaRPr lang="en-ID" sz="2100" kern="1200" dirty="0"/>
        </a:p>
      </dsp:txBody>
      <dsp:txXfrm>
        <a:off x="450301" y="3398980"/>
        <a:ext cx="1711801" cy="1062855"/>
      </dsp:txXfrm>
    </dsp:sp>
    <dsp:sp modelId="{57632D78-1F1D-4FB4-8CC1-2482B7611259}">
      <dsp:nvSpPr>
        <dsp:cNvPr id="0" name=""/>
        <dsp:cNvSpPr/>
      </dsp:nvSpPr>
      <dsp:spPr>
        <a:xfrm>
          <a:off x="2624224" y="3178242"/>
          <a:ext cx="1777935" cy="1128989"/>
        </a:xfrm>
        <a:prstGeom prst="roundRect">
          <a:avLst>
            <a:gd name="adj" fmla="val 10000"/>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CC80A4AA-6E8C-43EB-A4EE-1966CA8B7EB1}">
      <dsp:nvSpPr>
        <dsp:cNvPr id="0" name=""/>
        <dsp:cNvSpPr/>
      </dsp:nvSpPr>
      <dsp:spPr>
        <a:xfrm>
          <a:off x="2821772" y="3365913"/>
          <a:ext cx="1777935" cy="1128989"/>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US" sz="2100" kern="1200" dirty="0"/>
            <a:t>Wrapper Method</a:t>
          </a:r>
          <a:endParaRPr lang="en-ID" sz="2100" kern="1200" dirty="0"/>
        </a:p>
      </dsp:txBody>
      <dsp:txXfrm>
        <a:off x="2854839" y="3398980"/>
        <a:ext cx="1711801" cy="1062855"/>
      </dsp:txXfrm>
    </dsp:sp>
    <dsp:sp modelId="{E195933E-2485-4F19-B31F-B552A7258C44}">
      <dsp:nvSpPr>
        <dsp:cNvPr id="0" name=""/>
        <dsp:cNvSpPr/>
      </dsp:nvSpPr>
      <dsp:spPr>
        <a:xfrm>
          <a:off x="5179228" y="3178242"/>
          <a:ext cx="1777935" cy="1128989"/>
        </a:xfrm>
        <a:prstGeom prst="roundRect">
          <a:avLst>
            <a:gd name="adj" fmla="val 10000"/>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236BD354-2F50-48A5-A515-49A58B36E01F}">
      <dsp:nvSpPr>
        <dsp:cNvPr id="0" name=""/>
        <dsp:cNvSpPr/>
      </dsp:nvSpPr>
      <dsp:spPr>
        <a:xfrm>
          <a:off x="5376776" y="3365913"/>
          <a:ext cx="1777935" cy="1128989"/>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US" sz="2100" kern="1200" dirty="0"/>
            <a:t>Filter Method</a:t>
          </a:r>
          <a:endParaRPr lang="en-ID" sz="2100" kern="1200" dirty="0"/>
        </a:p>
      </dsp:txBody>
      <dsp:txXfrm>
        <a:off x="5409843" y="3398980"/>
        <a:ext cx="1711801" cy="1062855"/>
      </dsp:txXfrm>
    </dsp:sp>
    <dsp:sp modelId="{5046AF8D-8CBD-4F0F-A436-B7B4CBEF2889}">
      <dsp:nvSpPr>
        <dsp:cNvPr id="0" name=""/>
        <dsp:cNvSpPr/>
      </dsp:nvSpPr>
      <dsp:spPr>
        <a:xfrm>
          <a:off x="8026472" y="1577385"/>
          <a:ext cx="1777935" cy="1128989"/>
        </a:xfrm>
        <a:prstGeom prst="roundRect">
          <a:avLst>
            <a:gd name="adj" fmla="val 10000"/>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679A12D8-AE16-47D0-BE1D-9232C20DE5DF}">
      <dsp:nvSpPr>
        <dsp:cNvPr id="0" name=""/>
        <dsp:cNvSpPr/>
      </dsp:nvSpPr>
      <dsp:spPr>
        <a:xfrm>
          <a:off x="8224021" y="1765056"/>
          <a:ext cx="1777935" cy="1128989"/>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US" sz="2100" kern="1200" dirty="0"/>
            <a:t>Unsupervised</a:t>
          </a:r>
          <a:endParaRPr lang="en-ID" sz="2100" kern="1200" dirty="0"/>
        </a:p>
      </dsp:txBody>
      <dsp:txXfrm>
        <a:off x="8257088" y="1798123"/>
        <a:ext cx="1711801" cy="1062855"/>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D"/>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86A822B-4E84-4942-B47C-7F73C290D125}" type="datetimeFigureOut">
              <a:rPr lang="en-ID" smtClean="0"/>
              <a:t>23/09/2023</a:t>
            </a:fld>
            <a:endParaRPr lang="en-ID"/>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D"/>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D"/>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EF2AB2B-CE01-40D5-AD89-4D271B5193DD}" type="slidenum">
              <a:rPr lang="en-ID" smtClean="0"/>
              <a:t>‹#›</a:t>
            </a:fld>
            <a:endParaRPr lang="en-ID"/>
          </a:p>
        </p:txBody>
      </p:sp>
    </p:spTree>
    <p:extLst>
      <p:ext uri="{BB962C8B-B14F-4D97-AF65-F5344CB8AC3E}">
        <p14:creationId xmlns:p14="http://schemas.microsoft.com/office/powerpoint/2010/main" val="3554116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simplilearn.com/data-collection-methods-article"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3" Type="http://schemas.openxmlformats.org/officeDocument/2006/relationships/hyperlink" Target="https://www.javatpoint.com/dimensionality-reduction-technique" TargetMode="External"/><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3" Type="http://schemas.openxmlformats.org/officeDocument/2006/relationships/hyperlink" Target="https://www.datacamp.com/tutorial/feature-selection-python" TargetMode="External"/><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3" Type="http://schemas.openxmlformats.org/officeDocument/2006/relationships/hyperlink" Target="https://www.simplilearn.com/tutorials/machine-learning-tutorial/feature-selection-in-machine-learning" TargetMode="External"/><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3" Type="http://schemas.openxmlformats.org/officeDocument/2006/relationships/hyperlink" Target="https://www.datacamp.com/tutorial/principal-component-analysis-in-python" TargetMode="External"/><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3" Type="http://schemas.openxmlformats.org/officeDocument/2006/relationships/hyperlink" Target="https://www.geeksforgeeks.org/ml-introduction-to-kernel-pca/" TargetMode="External"/><Relationship Id="rId2" Type="http://schemas.openxmlformats.org/officeDocument/2006/relationships/slide" Target="../slides/slide66.xml"/><Relationship Id="rId1" Type="http://schemas.openxmlformats.org/officeDocument/2006/relationships/notesMaster" Target="../notesMasters/notesMaster1.xml"/><Relationship Id="rId4" Type="http://schemas.openxmlformats.org/officeDocument/2006/relationships/hyperlink" Target="https://ml-explained.com/blog/kernel-pca-explained" TargetMode="Externa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7">
            <a:extLst>
              <a:ext uri="{FF2B5EF4-FFF2-40B4-BE49-F238E27FC236}">
                <a16:creationId xmlns:a16="http://schemas.microsoft.com/office/drawing/2014/main" id="{4D680A52-B916-D503-2C8F-14AC719253D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defRPr>
                <a:solidFill>
                  <a:schemeClr val="tx1"/>
                </a:solidFill>
                <a:latin typeface="Arial" panose="020B0604020202020204" pitchFamily="34" charset="0"/>
                <a:ea typeface="ＭＳ Ｐゴシック" panose="020B0600070205080204" pitchFamily="34" charset="-128"/>
              </a:defRPr>
            </a:lvl1pPr>
            <a:lvl2pPr marL="742950" indent="-285750" defTabSz="931863">
              <a:defRPr>
                <a:solidFill>
                  <a:schemeClr val="tx1"/>
                </a:solidFill>
                <a:latin typeface="Arial" panose="020B0604020202020204" pitchFamily="34" charset="0"/>
                <a:ea typeface="ＭＳ Ｐゴシック" panose="020B0600070205080204" pitchFamily="34" charset="-128"/>
              </a:defRPr>
            </a:lvl2pPr>
            <a:lvl3pPr marL="1143000" indent="-228600" defTabSz="931863">
              <a:defRPr>
                <a:solidFill>
                  <a:schemeClr val="tx1"/>
                </a:solidFill>
                <a:latin typeface="Arial" panose="020B0604020202020204" pitchFamily="34" charset="0"/>
                <a:ea typeface="ＭＳ Ｐゴシック" panose="020B0600070205080204" pitchFamily="34" charset="-128"/>
              </a:defRPr>
            </a:lvl3pPr>
            <a:lvl4pPr marL="1600200" indent="-228600" defTabSz="931863">
              <a:defRPr>
                <a:solidFill>
                  <a:schemeClr val="tx1"/>
                </a:solidFill>
                <a:latin typeface="Arial" panose="020B0604020202020204" pitchFamily="34" charset="0"/>
                <a:ea typeface="ＭＳ Ｐゴシック" panose="020B0600070205080204" pitchFamily="34" charset="-128"/>
              </a:defRPr>
            </a:lvl4pPr>
            <a:lvl5pPr marL="2057400" indent="-228600" defTabSz="931863">
              <a:defRPr>
                <a:solidFill>
                  <a:schemeClr val="tx1"/>
                </a:solidFill>
                <a:latin typeface="Arial" panose="020B0604020202020204" pitchFamily="34" charset="0"/>
                <a:ea typeface="ＭＳ Ｐゴシック" panose="020B0600070205080204" pitchFamily="34" charset="-128"/>
              </a:defRPr>
            </a:lvl5pPr>
            <a:lvl6pPr marL="2514600" indent="-228600" defTabSz="931863"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931863"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931863"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931863"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marL="0" marR="0" lvl="0" indent="0" algn="r" defTabSz="931863" rtl="0" eaLnBrk="1" fontAlgn="base" latinLnBrk="0" hangingPunct="1">
              <a:lnSpc>
                <a:spcPct val="100000"/>
              </a:lnSpc>
              <a:spcBef>
                <a:spcPct val="0"/>
              </a:spcBef>
              <a:spcAft>
                <a:spcPct val="0"/>
              </a:spcAft>
              <a:buClrTx/>
              <a:buSzTx/>
              <a:buFontTx/>
              <a:buNone/>
              <a:tabLst/>
              <a:defRPr/>
            </a:pPr>
            <a:fld id="{86EEB648-2257-4DD9-9AE9-E990B4AFA81F}" type="slidenum">
              <a:rPr kumimoji="0" lang="en-US" altLang="en-US" sz="12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1</a:t>
            </a:fld>
            <a:endParaRPr kumimoji="0" lang="en-US" altLang="en-US" sz="12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4339" name="Rectangle 7">
            <a:extLst>
              <a:ext uri="{FF2B5EF4-FFF2-40B4-BE49-F238E27FC236}">
                <a16:creationId xmlns:a16="http://schemas.microsoft.com/office/drawing/2014/main" id="{905FFC3E-B26A-E52B-6117-071412EBDA70}"/>
              </a:ext>
            </a:extLst>
          </p:cNvPr>
          <p:cNvSpPr txBox="1">
            <a:spLocks noGrp="1" noChangeArrowheads="1"/>
          </p:cNvSpPr>
          <p:nvPr/>
        </p:nvSpPr>
        <p:spPr bwMode="auto">
          <a:xfrm>
            <a:off x="3971925" y="8831263"/>
            <a:ext cx="3038475" cy="465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170" tIns="46586" rIns="93170" bIns="46586" anchor="b"/>
          <a:lstStyle>
            <a:lvl1pPr defTabSz="931863">
              <a:defRPr>
                <a:solidFill>
                  <a:schemeClr val="tx1"/>
                </a:solidFill>
                <a:latin typeface="Arial" panose="020B0604020202020204" pitchFamily="34" charset="0"/>
                <a:ea typeface="ＭＳ Ｐゴシック" panose="020B0600070205080204" pitchFamily="34" charset="-128"/>
              </a:defRPr>
            </a:lvl1pPr>
            <a:lvl2pPr marL="742950" indent="-285750" defTabSz="931863">
              <a:defRPr>
                <a:solidFill>
                  <a:schemeClr val="tx1"/>
                </a:solidFill>
                <a:latin typeface="Arial" panose="020B0604020202020204" pitchFamily="34" charset="0"/>
                <a:ea typeface="ＭＳ Ｐゴシック" panose="020B0600070205080204" pitchFamily="34" charset="-128"/>
              </a:defRPr>
            </a:lvl2pPr>
            <a:lvl3pPr marL="1143000" indent="-228600" defTabSz="931863">
              <a:defRPr>
                <a:solidFill>
                  <a:schemeClr val="tx1"/>
                </a:solidFill>
                <a:latin typeface="Arial" panose="020B0604020202020204" pitchFamily="34" charset="0"/>
                <a:ea typeface="ＭＳ Ｐゴシック" panose="020B0600070205080204" pitchFamily="34" charset="-128"/>
              </a:defRPr>
            </a:lvl3pPr>
            <a:lvl4pPr marL="1600200" indent="-228600" defTabSz="931863">
              <a:defRPr>
                <a:solidFill>
                  <a:schemeClr val="tx1"/>
                </a:solidFill>
                <a:latin typeface="Arial" panose="020B0604020202020204" pitchFamily="34" charset="0"/>
                <a:ea typeface="ＭＳ Ｐゴシック" panose="020B0600070205080204" pitchFamily="34" charset="-128"/>
              </a:defRPr>
            </a:lvl4pPr>
            <a:lvl5pPr marL="2057400" indent="-228600" defTabSz="931863">
              <a:defRPr>
                <a:solidFill>
                  <a:schemeClr val="tx1"/>
                </a:solidFill>
                <a:latin typeface="Arial" panose="020B0604020202020204" pitchFamily="34" charset="0"/>
                <a:ea typeface="ＭＳ Ｐゴシック" panose="020B0600070205080204" pitchFamily="34" charset="-128"/>
              </a:defRPr>
            </a:lvl5pPr>
            <a:lvl6pPr marL="2514600" indent="-228600" defTabSz="931863"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931863"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931863"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931863"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marL="0" marR="0" lvl="0" indent="0" algn="r" defTabSz="931863" rtl="0" eaLnBrk="0" fontAlgn="base" latinLnBrk="0" hangingPunct="0">
              <a:lnSpc>
                <a:spcPct val="100000"/>
              </a:lnSpc>
              <a:spcBef>
                <a:spcPct val="0"/>
              </a:spcBef>
              <a:spcAft>
                <a:spcPct val="0"/>
              </a:spcAft>
              <a:buClrTx/>
              <a:buSzTx/>
              <a:buFontTx/>
              <a:buNone/>
              <a:tabLst/>
              <a:defRPr/>
            </a:pPr>
            <a:fld id="{1BC5AC52-DB1D-40C7-B933-5A90DB77C6E8}" type="slidenum">
              <a:rPr kumimoji="0" lang="zh-CN" altLang="en-US" sz="12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rPr>
              <a:pPr marL="0" marR="0" lvl="0" indent="0" algn="r" defTabSz="931863" rtl="0" eaLnBrk="0" fontAlgn="base" latinLnBrk="0" hangingPunct="0">
                <a:lnSpc>
                  <a:spcPct val="100000"/>
                </a:lnSpc>
                <a:spcBef>
                  <a:spcPct val="0"/>
                </a:spcBef>
                <a:spcAft>
                  <a:spcPct val="0"/>
                </a:spcAft>
                <a:buClrTx/>
                <a:buSzTx/>
                <a:buFontTx/>
                <a:buNone/>
                <a:tabLst/>
                <a:defRPr/>
              </a:pPr>
              <a:t>1</a:t>
            </a:fld>
            <a:endParaRPr kumimoji="0"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4340" name="Rectangle 2">
            <a:extLst>
              <a:ext uri="{FF2B5EF4-FFF2-40B4-BE49-F238E27FC236}">
                <a16:creationId xmlns:a16="http://schemas.microsoft.com/office/drawing/2014/main" id="{5B304370-2D6E-E536-66E5-4132830D309A}"/>
              </a:ext>
            </a:extLst>
          </p:cNvPr>
          <p:cNvSpPr>
            <a:spLocks noGrp="1" noRot="1" noChangeAspect="1" noChangeArrowheads="1" noTextEdit="1"/>
          </p:cNvSpPr>
          <p:nvPr>
            <p:ph type="sldImg"/>
          </p:nvPr>
        </p:nvSpPr>
        <p:spPr>
          <a:ln/>
        </p:spPr>
      </p:sp>
      <p:sp>
        <p:nvSpPr>
          <p:cNvPr id="14341" name="Rectangle 3">
            <a:extLst>
              <a:ext uri="{FF2B5EF4-FFF2-40B4-BE49-F238E27FC236}">
                <a16:creationId xmlns:a16="http://schemas.microsoft.com/office/drawing/2014/main" id="{F341D8AB-4453-2D77-CA90-FA42CCF362C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Kết</a:t>
            </a:r>
            <a:r>
              <a:rPr lang="en-US" dirty="0"/>
              <a:t> </a:t>
            </a:r>
            <a:r>
              <a:rPr lang="en-US" dirty="0" err="1"/>
              <a:t>quả</a:t>
            </a:r>
            <a:r>
              <a:rPr lang="en-US" dirty="0"/>
              <a:t> </a:t>
            </a:r>
            <a:r>
              <a:rPr lang="en-US" dirty="0" err="1"/>
              <a:t>sau</a:t>
            </a:r>
            <a:r>
              <a:rPr lang="en-US" dirty="0"/>
              <a:t> </a:t>
            </a:r>
            <a:r>
              <a:rPr lang="en-US" dirty="0" err="1"/>
              <a:t>khi</a:t>
            </a:r>
            <a:r>
              <a:rPr lang="en-US" dirty="0"/>
              <a:t> </a:t>
            </a:r>
            <a:r>
              <a:rPr lang="en-US" dirty="0" err="1"/>
              <a:t>loại</a:t>
            </a:r>
            <a:r>
              <a:rPr lang="en-US" dirty="0"/>
              <a:t> </a:t>
            </a:r>
            <a:r>
              <a:rPr lang="en-US" dirty="0" err="1"/>
              <a:t>bỏ</a:t>
            </a:r>
            <a:r>
              <a:rPr lang="en-US" dirty="0"/>
              <a:t> </a:t>
            </a:r>
            <a:r>
              <a:rPr lang="en-US" dirty="0" err="1"/>
              <a:t>là</a:t>
            </a:r>
            <a:r>
              <a:rPr lang="en-US" dirty="0"/>
              <a:t> 862 </a:t>
            </a:r>
            <a:r>
              <a:rPr lang="en-US" dirty="0" err="1"/>
              <a:t>vẫn</a:t>
            </a:r>
            <a:r>
              <a:rPr lang="en-US" dirty="0"/>
              <a:t> </a:t>
            </a:r>
            <a:r>
              <a:rPr lang="en-US" dirty="0" err="1"/>
              <a:t>là</a:t>
            </a:r>
            <a:r>
              <a:rPr lang="en-US" dirty="0"/>
              <a:t> </a:t>
            </a:r>
            <a:r>
              <a:rPr lang="en-US" dirty="0" err="1"/>
              <a:t>quá</a:t>
            </a:r>
            <a:r>
              <a:rPr lang="en-US" dirty="0"/>
              <a:t> </a:t>
            </a:r>
            <a:r>
              <a:rPr lang="en-US" dirty="0" err="1"/>
              <a:t>nhiều</a:t>
            </a:r>
            <a:r>
              <a:rPr lang="en-US" dirty="0"/>
              <a:t>.</a:t>
            </a:r>
            <a:endParaRPr lang="en-ID" dirty="0"/>
          </a:p>
        </p:txBody>
      </p:sp>
      <p:sp>
        <p:nvSpPr>
          <p:cNvPr id="4" name="Slide Number Placeholder 3"/>
          <p:cNvSpPr>
            <a:spLocks noGrp="1"/>
          </p:cNvSpPr>
          <p:nvPr>
            <p:ph type="sldNum" sz="quarter" idx="5"/>
          </p:nvPr>
        </p:nvSpPr>
        <p:spPr/>
        <p:txBody>
          <a:bodyPr/>
          <a:lstStyle/>
          <a:p>
            <a:fld id="{3EF2AB2B-CE01-40D5-AD89-4D271B5193DD}" type="slidenum">
              <a:rPr lang="en-ID" smtClean="0"/>
              <a:t>14</a:t>
            </a:fld>
            <a:endParaRPr lang="en-ID"/>
          </a:p>
        </p:txBody>
      </p:sp>
    </p:spTree>
    <p:extLst>
      <p:ext uri="{BB962C8B-B14F-4D97-AF65-F5344CB8AC3E}">
        <p14:creationId xmlns:p14="http://schemas.microsoft.com/office/powerpoint/2010/main" val="38129206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 </a:t>
            </a:r>
            <a:r>
              <a:rPr lang="en-US" dirty="0" err="1"/>
              <a:t>loại</a:t>
            </a:r>
            <a:r>
              <a:rPr lang="en-US" dirty="0"/>
              <a:t> </a:t>
            </a:r>
            <a:r>
              <a:rPr lang="en-US" dirty="0" err="1"/>
              <a:t>bỏ</a:t>
            </a:r>
            <a:r>
              <a:rPr lang="en-US" dirty="0"/>
              <a:t> </a:t>
            </a:r>
            <a:r>
              <a:rPr lang="en-US" dirty="0" err="1"/>
              <a:t>những</a:t>
            </a:r>
            <a:r>
              <a:rPr lang="en-US" dirty="0"/>
              <a:t> </a:t>
            </a:r>
            <a:r>
              <a:rPr lang="en-US" dirty="0" err="1"/>
              <a:t>bản</a:t>
            </a:r>
            <a:r>
              <a:rPr lang="en-US" dirty="0"/>
              <a:t> </a:t>
            </a:r>
            <a:r>
              <a:rPr lang="en-US" dirty="0" err="1"/>
              <a:t>sao</a:t>
            </a:r>
            <a:r>
              <a:rPr lang="en-US" dirty="0"/>
              <a:t> </a:t>
            </a:r>
            <a:r>
              <a:rPr lang="en-US" dirty="0" err="1"/>
              <a:t>giống</a:t>
            </a:r>
            <a:r>
              <a:rPr lang="en-US" dirty="0"/>
              <a:t> </a:t>
            </a:r>
            <a:r>
              <a:rPr lang="en-US" dirty="0" err="1"/>
              <a:t>nhau</a:t>
            </a:r>
            <a:endParaRPr lang="en-US" dirty="0"/>
          </a:p>
          <a:p>
            <a:r>
              <a:rPr lang="en-US" dirty="0" err="1"/>
              <a:t>Đây</a:t>
            </a:r>
            <a:r>
              <a:rPr lang="en-US" dirty="0"/>
              <a:t> </a:t>
            </a:r>
            <a:r>
              <a:rPr lang="en-US" dirty="0" err="1"/>
              <a:t>là</a:t>
            </a:r>
            <a:r>
              <a:rPr lang="en-US" dirty="0"/>
              <a:t> </a:t>
            </a:r>
            <a:r>
              <a:rPr lang="en-US" dirty="0" err="1"/>
              <a:t>một</a:t>
            </a:r>
            <a:r>
              <a:rPr lang="en-US" dirty="0"/>
              <a:t> </a:t>
            </a:r>
            <a:r>
              <a:rPr lang="en-US" dirty="0" err="1"/>
              <a:t>liên</a:t>
            </a:r>
            <a:r>
              <a:rPr lang="en-US" dirty="0"/>
              <a:t> </a:t>
            </a:r>
            <a:r>
              <a:rPr lang="en-US" dirty="0" err="1"/>
              <a:t>kết</a:t>
            </a:r>
            <a:r>
              <a:rPr lang="en-US" dirty="0"/>
              <a:t> </a:t>
            </a:r>
            <a:r>
              <a:rPr lang="en-US" dirty="0" err="1"/>
              <a:t>tương</a:t>
            </a:r>
            <a:r>
              <a:rPr lang="en-US" dirty="0"/>
              <a:t> </a:t>
            </a:r>
            <a:r>
              <a:rPr lang="en-US" dirty="0" err="1"/>
              <a:t>đối</a:t>
            </a:r>
            <a:r>
              <a:rPr lang="en-US" dirty="0"/>
              <a:t>, </a:t>
            </a:r>
            <a:r>
              <a:rPr lang="en-US" dirty="0" err="1"/>
              <a:t>nghĩa</a:t>
            </a:r>
            <a:r>
              <a:rPr lang="en-US" dirty="0"/>
              <a:t> </a:t>
            </a:r>
            <a:r>
              <a:rPr lang="en-US" dirty="0" err="1"/>
              <a:t>là</a:t>
            </a:r>
            <a:r>
              <a:rPr lang="en-US" dirty="0"/>
              <a:t> </a:t>
            </a:r>
            <a:r>
              <a:rPr lang="en-US" dirty="0" err="1"/>
              <a:t>chúng</a:t>
            </a:r>
            <a:r>
              <a:rPr lang="en-US" dirty="0"/>
              <a:t> ta </a:t>
            </a:r>
            <a:r>
              <a:rPr lang="en-US" dirty="0" err="1"/>
              <a:t>cần</a:t>
            </a:r>
            <a:r>
              <a:rPr lang="en-US" dirty="0"/>
              <a:t> </a:t>
            </a:r>
            <a:r>
              <a:rPr lang="en-US" dirty="0" err="1"/>
              <a:t>nhớ</a:t>
            </a:r>
            <a:r>
              <a:rPr lang="en-US" dirty="0"/>
              <a:t> </a:t>
            </a:r>
            <a:r>
              <a:rPr lang="en-US" dirty="0" err="1"/>
              <a:t>trang</a:t>
            </a:r>
            <a:r>
              <a:rPr lang="en-US" dirty="0"/>
              <a:t> web </a:t>
            </a:r>
            <a:r>
              <a:rPr lang="en-US" dirty="0" err="1"/>
              <a:t>mỗi</a:t>
            </a:r>
            <a:r>
              <a:rPr lang="en-US" dirty="0"/>
              <a:t> </a:t>
            </a:r>
            <a:r>
              <a:rPr lang="en-US" dirty="0" err="1"/>
              <a:t>khi</a:t>
            </a:r>
            <a:r>
              <a:rPr lang="en-US" dirty="0"/>
              <a:t> craw do </a:t>
            </a:r>
            <a:r>
              <a:rPr lang="en-US" dirty="0" err="1"/>
              <a:t>vậy</a:t>
            </a:r>
            <a:r>
              <a:rPr lang="en-US" dirty="0"/>
              <a:t> ta </a:t>
            </a:r>
            <a:r>
              <a:rPr lang="en-US" dirty="0" err="1"/>
              <a:t>làm</a:t>
            </a:r>
            <a:r>
              <a:rPr lang="en-US" dirty="0"/>
              <a:t> </a:t>
            </a:r>
            <a:r>
              <a:rPr lang="en-US" dirty="0" err="1"/>
              <a:t>một</a:t>
            </a:r>
            <a:r>
              <a:rPr lang="en-US" dirty="0"/>
              <a:t> </a:t>
            </a:r>
            <a:r>
              <a:rPr lang="en-US" dirty="0" err="1"/>
              <a:t>cách</a:t>
            </a:r>
            <a:r>
              <a:rPr lang="en-US" dirty="0"/>
              <a:t> </a:t>
            </a:r>
            <a:r>
              <a:rPr lang="en-US" dirty="0" err="1"/>
              <a:t>khác</a:t>
            </a:r>
            <a:endParaRPr lang="en-ID" dirty="0"/>
          </a:p>
        </p:txBody>
      </p:sp>
      <p:sp>
        <p:nvSpPr>
          <p:cNvPr id="4" name="Slide Number Placeholder 3"/>
          <p:cNvSpPr>
            <a:spLocks noGrp="1"/>
          </p:cNvSpPr>
          <p:nvPr>
            <p:ph type="sldNum" sz="quarter" idx="5"/>
          </p:nvPr>
        </p:nvSpPr>
        <p:spPr/>
        <p:txBody>
          <a:bodyPr/>
          <a:lstStyle/>
          <a:p>
            <a:fld id="{3EF2AB2B-CE01-40D5-AD89-4D271B5193DD}" type="slidenum">
              <a:rPr lang="en-ID" smtClean="0"/>
              <a:t>15</a:t>
            </a:fld>
            <a:endParaRPr lang="en-ID"/>
          </a:p>
        </p:txBody>
      </p:sp>
    </p:spTree>
    <p:extLst>
      <p:ext uri="{BB962C8B-B14F-4D97-AF65-F5344CB8AC3E}">
        <p14:creationId xmlns:p14="http://schemas.microsoft.com/office/powerpoint/2010/main" val="3395796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Trong</a:t>
            </a:r>
            <a:r>
              <a:rPr lang="en-US" dirty="0"/>
              <a:t> </a:t>
            </a:r>
            <a:r>
              <a:rPr lang="en-US" dirty="0" err="1"/>
              <a:t>thực</a:t>
            </a:r>
            <a:r>
              <a:rPr lang="en-US" dirty="0"/>
              <a:t> </a:t>
            </a:r>
            <a:r>
              <a:rPr lang="en-US" dirty="0" err="1"/>
              <a:t>tế</a:t>
            </a:r>
            <a:r>
              <a:rPr lang="en-US" dirty="0"/>
              <a:t> </a:t>
            </a:r>
            <a:r>
              <a:rPr lang="en-US" dirty="0" err="1"/>
              <a:t>chúng</a:t>
            </a:r>
            <a:r>
              <a:rPr lang="en-US" dirty="0"/>
              <a:t> ta </a:t>
            </a:r>
            <a:r>
              <a:rPr lang="en-US" dirty="0" err="1"/>
              <a:t>không</a:t>
            </a:r>
            <a:r>
              <a:rPr lang="en-US" dirty="0"/>
              <a:t> </a:t>
            </a:r>
            <a:r>
              <a:rPr lang="en-US" dirty="0" err="1"/>
              <a:t>nên</a:t>
            </a:r>
            <a:r>
              <a:rPr lang="en-US" dirty="0"/>
              <a:t> craw </a:t>
            </a:r>
            <a:r>
              <a:rPr lang="en-US" dirty="0" err="1"/>
              <a:t>một</a:t>
            </a:r>
            <a:r>
              <a:rPr lang="en-US" dirty="0"/>
              <a:t> </a:t>
            </a:r>
            <a:r>
              <a:rPr lang="en-US" dirty="0" err="1"/>
              <a:t>trang</a:t>
            </a:r>
            <a:r>
              <a:rPr lang="en-US" dirty="0"/>
              <a:t> web </a:t>
            </a:r>
            <a:r>
              <a:rPr lang="en-US" dirty="0" err="1"/>
              <a:t>ntn</a:t>
            </a:r>
            <a:r>
              <a:rPr lang="en-US" dirty="0"/>
              <a:t> </a:t>
            </a:r>
            <a:r>
              <a:rPr lang="en-US" dirty="0" err="1"/>
              <a:t>vì</a:t>
            </a:r>
            <a:r>
              <a:rPr lang="en-US" dirty="0"/>
              <a:t> </a:t>
            </a:r>
            <a:r>
              <a:rPr lang="en-US" dirty="0" err="1"/>
              <a:t>hầu</a:t>
            </a:r>
            <a:r>
              <a:rPr lang="en-US" dirty="0"/>
              <a:t> </a:t>
            </a:r>
            <a:r>
              <a:rPr lang="en-US" dirty="0" err="1"/>
              <a:t>hết</a:t>
            </a:r>
            <a:r>
              <a:rPr lang="en-US" dirty="0"/>
              <a:t> </a:t>
            </a:r>
            <a:r>
              <a:rPr lang="en-US" dirty="0" err="1"/>
              <a:t>các</a:t>
            </a:r>
            <a:r>
              <a:rPr lang="en-US" dirty="0"/>
              <a:t> </a:t>
            </a:r>
            <a:r>
              <a:rPr lang="en-US" dirty="0" err="1"/>
              <a:t>trang</a:t>
            </a:r>
            <a:r>
              <a:rPr lang="en-US" dirty="0"/>
              <a:t> web </a:t>
            </a:r>
            <a:r>
              <a:rPr lang="en-US" dirty="0" err="1"/>
              <a:t>đều</a:t>
            </a:r>
            <a:r>
              <a:rPr lang="en-US" dirty="0"/>
              <a:t> </a:t>
            </a:r>
            <a:r>
              <a:rPr lang="en-US" dirty="0" err="1"/>
              <a:t>có</a:t>
            </a:r>
            <a:r>
              <a:rPr lang="en-US" dirty="0"/>
              <a:t> </a:t>
            </a:r>
            <a:r>
              <a:rPr lang="en-US" dirty="0" err="1"/>
              <a:t>tệp</a:t>
            </a:r>
            <a:r>
              <a:rPr lang="en-US" dirty="0"/>
              <a:t> robots.txt </a:t>
            </a:r>
            <a:r>
              <a:rPr lang="en-US" dirty="0" err="1"/>
              <a:t>cho</a:t>
            </a:r>
            <a:r>
              <a:rPr lang="en-US" dirty="0"/>
              <a:t> </a:t>
            </a:r>
            <a:r>
              <a:rPr lang="en-US" dirty="0" err="1"/>
              <a:t>biết</a:t>
            </a:r>
            <a:r>
              <a:rPr lang="en-US" dirty="0"/>
              <a:t> </a:t>
            </a:r>
            <a:r>
              <a:rPr lang="en-US" dirty="0" err="1"/>
              <a:t>tần</a:t>
            </a:r>
            <a:r>
              <a:rPr lang="en-US" dirty="0"/>
              <a:t> </a:t>
            </a:r>
            <a:r>
              <a:rPr lang="en-US" dirty="0" err="1"/>
              <a:t>suất</a:t>
            </a:r>
            <a:r>
              <a:rPr lang="en-US" dirty="0"/>
              <a:t> craw </a:t>
            </a:r>
            <a:r>
              <a:rPr lang="en-US" dirty="0" err="1"/>
              <a:t>trang</a:t>
            </a:r>
            <a:r>
              <a:rPr lang="en-US" dirty="0"/>
              <a:t> web bao </a:t>
            </a:r>
            <a:r>
              <a:rPr lang="en-US" dirty="0" err="1"/>
              <a:t>gồm</a:t>
            </a:r>
            <a:r>
              <a:rPr lang="en-US" dirty="0"/>
              <a:t> </a:t>
            </a:r>
            <a:r>
              <a:rPr lang="en-US" dirty="0" err="1"/>
              <a:t>cả</a:t>
            </a:r>
            <a:r>
              <a:rPr lang="en-US" dirty="0"/>
              <a:t> </a:t>
            </a:r>
            <a:r>
              <a:rPr lang="en-US" dirty="0" err="1"/>
              <a:t>những</a:t>
            </a:r>
            <a:r>
              <a:rPr lang="en-US" dirty="0"/>
              <a:t> </a:t>
            </a:r>
            <a:r>
              <a:rPr lang="en-US" dirty="0" err="1"/>
              <a:t>đường</a:t>
            </a:r>
            <a:r>
              <a:rPr lang="en-US" dirty="0"/>
              <a:t> </a:t>
            </a:r>
            <a:r>
              <a:rPr lang="en-US" dirty="0" err="1"/>
              <a:t>dẫn</a:t>
            </a:r>
            <a:r>
              <a:rPr lang="en-US" dirty="0"/>
              <a:t> </a:t>
            </a:r>
            <a:r>
              <a:rPr lang="en-US" dirty="0" err="1"/>
              <a:t>chúng</a:t>
            </a:r>
            <a:r>
              <a:rPr lang="en-US" dirty="0"/>
              <a:t> ta </a:t>
            </a:r>
            <a:r>
              <a:rPr lang="en-US" dirty="0" err="1"/>
              <a:t>không</a:t>
            </a:r>
            <a:r>
              <a:rPr lang="en-US" dirty="0"/>
              <a:t> </a:t>
            </a:r>
            <a:r>
              <a:rPr lang="en-US" dirty="0" err="1"/>
              <a:t>được</a:t>
            </a:r>
            <a:r>
              <a:rPr lang="en-US" dirty="0"/>
              <a:t> </a:t>
            </a:r>
            <a:r>
              <a:rPr lang="en-US" dirty="0" err="1"/>
              <a:t>phép</a:t>
            </a:r>
            <a:r>
              <a:rPr lang="en-US" dirty="0"/>
              <a:t> craw. </a:t>
            </a:r>
            <a:r>
              <a:rPr lang="en-US" dirty="0" err="1"/>
              <a:t>Tuy</a:t>
            </a:r>
            <a:r>
              <a:rPr lang="en-US" dirty="0"/>
              <a:t> </a:t>
            </a:r>
            <a:r>
              <a:rPr lang="en-US" dirty="0" err="1"/>
              <a:t>nhiên</a:t>
            </a:r>
            <a:r>
              <a:rPr lang="en-US" dirty="0"/>
              <a:t> </a:t>
            </a:r>
            <a:r>
              <a:rPr lang="en-US" dirty="0" err="1"/>
              <a:t>đây</a:t>
            </a:r>
            <a:r>
              <a:rPr lang="en-US" dirty="0"/>
              <a:t> </a:t>
            </a:r>
            <a:r>
              <a:rPr lang="en-US" dirty="0" err="1"/>
              <a:t>là</a:t>
            </a:r>
            <a:r>
              <a:rPr lang="en-US" dirty="0"/>
              <a:t> </a:t>
            </a:r>
            <a:r>
              <a:rPr lang="en-US" dirty="0" err="1"/>
              <a:t>bài</a:t>
            </a:r>
            <a:r>
              <a:rPr lang="en-US" dirty="0"/>
              <a:t> </a:t>
            </a:r>
            <a:r>
              <a:rPr lang="en-US" dirty="0" err="1"/>
              <a:t>hướng</a:t>
            </a:r>
            <a:r>
              <a:rPr lang="en-US" dirty="0"/>
              <a:t> </a:t>
            </a:r>
            <a:r>
              <a:rPr lang="en-US" dirty="0" err="1"/>
              <a:t>dẫn</a:t>
            </a:r>
            <a:r>
              <a:rPr lang="en-US" dirty="0"/>
              <a:t> </a:t>
            </a:r>
            <a:r>
              <a:rPr lang="en-US" dirty="0" err="1"/>
              <a:t>nên</a:t>
            </a:r>
            <a:r>
              <a:rPr lang="en-US" dirty="0"/>
              <a:t> ta </a:t>
            </a:r>
            <a:r>
              <a:rPr lang="en-US" dirty="0" err="1"/>
              <a:t>có</a:t>
            </a:r>
            <a:r>
              <a:rPr lang="en-US" dirty="0"/>
              <a:t> </a:t>
            </a:r>
            <a:r>
              <a:rPr lang="en-US" dirty="0" err="1"/>
              <a:t>thể</a:t>
            </a:r>
            <a:r>
              <a:rPr lang="en-US" dirty="0"/>
              <a:t> </a:t>
            </a:r>
            <a:r>
              <a:rPr lang="en-US" dirty="0" err="1"/>
              <a:t>làm</a:t>
            </a:r>
            <a:r>
              <a:rPr lang="en-US" dirty="0"/>
              <a:t> </a:t>
            </a:r>
            <a:r>
              <a:rPr lang="en-US" dirty="0" err="1"/>
              <a:t>như</a:t>
            </a:r>
            <a:r>
              <a:rPr lang="en-US" dirty="0"/>
              <a:t> </a:t>
            </a:r>
            <a:r>
              <a:rPr lang="en-US" dirty="0" err="1"/>
              <a:t>thế</a:t>
            </a:r>
            <a:r>
              <a:rPr lang="en-US" dirty="0"/>
              <a:t> </a:t>
            </a:r>
            <a:r>
              <a:rPr lang="en-US" dirty="0" err="1"/>
              <a:t>này</a:t>
            </a:r>
            <a:r>
              <a:rPr lang="en-US" dirty="0"/>
              <a:t>.</a:t>
            </a:r>
          </a:p>
          <a:p>
            <a:endParaRPr lang="en-US" dirty="0"/>
          </a:p>
          <a:p>
            <a:endParaRPr lang="en-US" dirty="0"/>
          </a:p>
          <a:p>
            <a:r>
              <a:rPr lang="en-US" dirty="0"/>
              <a:t>Soup: html </a:t>
            </a:r>
            <a:r>
              <a:rPr lang="en-US" dirty="0" err="1"/>
              <a:t>của</a:t>
            </a:r>
            <a:r>
              <a:rPr lang="en-US" dirty="0"/>
              <a:t> </a:t>
            </a:r>
            <a:r>
              <a:rPr lang="en-US" dirty="0" err="1"/>
              <a:t>trang</a:t>
            </a:r>
            <a:r>
              <a:rPr lang="en-US" dirty="0"/>
              <a:t> web</a:t>
            </a:r>
          </a:p>
          <a:p>
            <a:endParaRPr lang="en-US" dirty="0"/>
          </a:p>
          <a:p>
            <a:r>
              <a:rPr lang="en-US" dirty="0"/>
              <a:t>Paragraphs: </a:t>
            </a:r>
            <a:r>
              <a:rPr lang="en-US" dirty="0" err="1"/>
              <a:t>nội</a:t>
            </a:r>
            <a:r>
              <a:rPr lang="en-US" dirty="0"/>
              <a:t> dung </a:t>
            </a:r>
            <a:r>
              <a:rPr lang="en-US" dirty="0" err="1"/>
              <a:t>bên</a:t>
            </a:r>
            <a:r>
              <a:rPr lang="en-US" dirty="0"/>
              <a:t> </a:t>
            </a:r>
            <a:r>
              <a:rPr lang="en-US" dirty="0" err="1"/>
              <a:t>trong</a:t>
            </a:r>
            <a:r>
              <a:rPr lang="en-US" dirty="0"/>
              <a:t> </a:t>
            </a:r>
            <a:r>
              <a:rPr lang="en-US" dirty="0" err="1"/>
              <a:t>thẻ</a:t>
            </a:r>
            <a:r>
              <a:rPr lang="en-US" dirty="0"/>
              <a:t> &lt;p&gt; </a:t>
            </a:r>
            <a:r>
              <a:rPr lang="en-US" dirty="0" err="1"/>
              <a:t>của</a:t>
            </a:r>
            <a:r>
              <a:rPr lang="en-US" dirty="0"/>
              <a:t> soup</a:t>
            </a:r>
          </a:p>
          <a:p>
            <a:endParaRPr lang="en-US" dirty="0"/>
          </a:p>
          <a:p>
            <a:r>
              <a:rPr lang="en-US" dirty="0" err="1"/>
              <a:t>Trả</a:t>
            </a:r>
            <a:r>
              <a:rPr lang="en-US" dirty="0"/>
              <a:t> </a:t>
            </a:r>
            <a:r>
              <a:rPr lang="en-US" dirty="0" err="1"/>
              <a:t>về</a:t>
            </a:r>
            <a:r>
              <a:rPr lang="en-US" dirty="0"/>
              <a:t> </a:t>
            </a:r>
            <a:r>
              <a:rPr lang="en-US" dirty="0" err="1"/>
              <a:t>giá</a:t>
            </a:r>
            <a:r>
              <a:rPr lang="en-US" dirty="0"/>
              <a:t> </a:t>
            </a:r>
            <a:r>
              <a:rPr lang="en-US" dirty="0" err="1"/>
              <a:t>trị</a:t>
            </a:r>
            <a:r>
              <a:rPr lang="en-US" dirty="0"/>
              <a:t> true </a:t>
            </a:r>
            <a:r>
              <a:rPr lang="en-US" dirty="0" err="1"/>
              <a:t>nếu</a:t>
            </a:r>
            <a:r>
              <a:rPr lang="en-US" dirty="0"/>
              <a:t> </a:t>
            </a:r>
            <a:r>
              <a:rPr lang="en-US" dirty="0" err="1"/>
              <a:t>trong</a:t>
            </a:r>
            <a:r>
              <a:rPr lang="en-US" dirty="0"/>
              <a:t> </a:t>
            </a:r>
            <a:r>
              <a:rPr lang="en-US" dirty="0" err="1"/>
              <a:t>tất</a:t>
            </a:r>
            <a:r>
              <a:rPr lang="en-US" dirty="0"/>
              <a:t> </a:t>
            </a:r>
            <a:r>
              <a:rPr lang="en-US" dirty="0" err="1"/>
              <a:t>cả</a:t>
            </a:r>
            <a:r>
              <a:rPr lang="en-US" dirty="0"/>
              <a:t> paragraphs </a:t>
            </a:r>
            <a:r>
              <a:rPr lang="en-US" dirty="0" err="1"/>
              <a:t>có</a:t>
            </a:r>
            <a:r>
              <a:rPr lang="en-US" dirty="0"/>
              <a:t> </a:t>
            </a:r>
            <a:r>
              <a:rPr lang="en-US" dirty="0" err="1"/>
              <a:t>chứ</a:t>
            </a:r>
            <a:r>
              <a:rPr lang="en-US" dirty="0"/>
              <a:t> keyword và </a:t>
            </a:r>
            <a:r>
              <a:rPr lang="en-US" dirty="0" err="1"/>
              <a:t>ngược</a:t>
            </a:r>
            <a:r>
              <a:rPr lang="en-US" dirty="0"/>
              <a:t> </a:t>
            </a:r>
            <a:r>
              <a:rPr lang="en-US" dirty="0" err="1"/>
              <a:t>lại</a:t>
            </a:r>
            <a:r>
              <a:rPr lang="en-US" dirty="0"/>
              <a:t> </a:t>
            </a:r>
            <a:r>
              <a:rPr lang="en-US" dirty="0" err="1"/>
              <a:t>là</a:t>
            </a:r>
            <a:r>
              <a:rPr lang="en-US" dirty="0"/>
              <a:t> false</a:t>
            </a:r>
            <a:endParaRPr lang="en-ID" dirty="0"/>
          </a:p>
        </p:txBody>
      </p:sp>
      <p:sp>
        <p:nvSpPr>
          <p:cNvPr id="4" name="Slide Number Placeholder 3"/>
          <p:cNvSpPr>
            <a:spLocks noGrp="1"/>
          </p:cNvSpPr>
          <p:nvPr>
            <p:ph type="sldNum" sz="quarter" idx="5"/>
          </p:nvPr>
        </p:nvSpPr>
        <p:spPr/>
        <p:txBody>
          <a:bodyPr/>
          <a:lstStyle/>
          <a:p>
            <a:fld id="{3EF2AB2B-CE01-40D5-AD89-4D271B5193DD}" type="slidenum">
              <a:rPr lang="en-ID" smtClean="0"/>
              <a:t>16</a:t>
            </a:fld>
            <a:endParaRPr lang="en-ID"/>
          </a:p>
        </p:txBody>
      </p:sp>
    </p:spTree>
    <p:extLst>
      <p:ext uri="{BB962C8B-B14F-4D97-AF65-F5344CB8AC3E}">
        <p14:creationId xmlns:p14="http://schemas.microsoft.com/office/powerpoint/2010/main" val="36886520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dirty="0"/>
          </a:p>
        </p:txBody>
      </p:sp>
      <p:sp>
        <p:nvSpPr>
          <p:cNvPr id="4" name="Slide Number Placeholder 3"/>
          <p:cNvSpPr>
            <a:spLocks noGrp="1"/>
          </p:cNvSpPr>
          <p:nvPr>
            <p:ph type="sldNum" sz="quarter" idx="5"/>
          </p:nvPr>
        </p:nvSpPr>
        <p:spPr/>
        <p:txBody>
          <a:bodyPr/>
          <a:lstStyle/>
          <a:p>
            <a:fld id="{3EF2AB2B-CE01-40D5-AD89-4D271B5193DD}" type="slidenum">
              <a:rPr lang="en-ID" smtClean="0"/>
              <a:t>17</a:t>
            </a:fld>
            <a:endParaRPr lang="en-ID"/>
          </a:p>
        </p:txBody>
      </p:sp>
    </p:spTree>
    <p:extLst>
      <p:ext uri="{BB962C8B-B14F-4D97-AF65-F5344CB8AC3E}">
        <p14:creationId xmlns:p14="http://schemas.microsoft.com/office/powerpoint/2010/main" val="21202993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err="1"/>
              <a:t>Có</a:t>
            </a:r>
            <a:r>
              <a:rPr lang="en-US" dirty="0"/>
              <a:t> </a:t>
            </a:r>
            <a:r>
              <a:rPr lang="en-US" dirty="0" err="1"/>
              <a:t>thể</a:t>
            </a:r>
            <a:r>
              <a:rPr lang="en-US" dirty="0"/>
              <a:t> </a:t>
            </a:r>
            <a:r>
              <a:rPr lang="en-US" dirty="0" err="1"/>
              <a:t>sử</a:t>
            </a:r>
            <a:r>
              <a:rPr lang="en-US" dirty="0"/>
              <a:t> </a:t>
            </a:r>
            <a:r>
              <a:rPr lang="en-US" dirty="0" err="1"/>
              <a:t>dụng</a:t>
            </a:r>
            <a:r>
              <a:rPr lang="en-US" dirty="0"/>
              <a:t> module </a:t>
            </a:r>
            <a:r>
              <a:rPr lang="en-US" dirty="0" err="1"/>
              <a:t>json</a:t>
            </a:r>
            <a:r>
              <a:rPr lang="en-US" dirty="0"/>
              <a:t> </a:t>
            </a:r>
            <a:r>
              <a:rPr lang="en-US" dirty="0" err="1"/>
              <a:t>có</a:t>
            </a:r>
            <a:r>
              <a:rPr lang="en-US" dirty="0"/>
              <a:t> </a:t>
            </a:r>
            <a:r>
              <a:rPr lang="en-US" dirty="0" err="1"/>
              <a:t>sẵn</a:t>
            </a:r>
            <a:r>
              <a:rPr lang="en-US" dirty="0"/>
              <a:t> </a:t>
            </a:r>
            <a:r>
              <a:rPr lang="en-US" dirty="0" err="1"/>
              <a:t>bên</a:t>
            </a:r>
            <a:r>
              <a:rPr lang="en-US" dirty="0"/>
              <a:t> </a:t>
            </a:r>
            <a:r>
              <a:rPr lang="en-US" dirty="0" err="1"/>
              <a:t>trong</a:t>
            </a:r>
            <a:r>
              <a:rPr lang="en-US" dirty="0"/>
              <a:t> python</a:t>
            </a:r>
          </a:p>
          <a:p>
            <a:pPr marL="171450" indent="-171450">
              <a:buFontTx/>
              <a:buChar char="-"/>
            </a:pPr>
            <a:r>
              <a:rPr lang="en-US" dirty="0"/>
              <a:t>XML </a:t>
            </a:r>
            <a:r>
              <a:rPr lang="en-US" dirty="0" err="1"/>
              <a:t>có</a:t>
            </a:r>
            <a:r>
              <a:rPr lang="en-US" dirty="0"/>
              <a:t> </a:t>
            </a:r>
            <a:r>
              <a:rPr lang="en-US" dirty="0" err="1"/>
              <a:t>thể</a:t>
            </a:r>
            <a:r>
              <a:rPr lang="en-US" dirty="0"/>
              <a:t> </a:t>
            </a:r>
            <a:r>
              <a:rPr lang="en-US" dirty="0" err="1"/>
              <a:t>phân</a:t>
            </a:r>
            <a:r>
              <a:rPr lang="en-US" dirty="0"/>
              <a:t> </a:t>
            </a:r>
            <a:r>
              <a:rPr lang="en-US" dirty="0" err="1"/>
              <a:t>tích</a:t>
            </a:r>
            <a:r>
              <a:rPr lang="en-US" dirty="0"/>
              <a:t> </a:t>
            </a:r>
            <a:r>
              <a:rPr lang="en-US" dirty="0" err="1"/>
              <a:t>bằng</a:t>
            </a:r>
            <a:r>
              <a:rPr lang="en-US" dirty="0"/>
              <a:t> </a:t>
            </a:r>
            <a:r>
              <a:rPr lang="en-US" dirty="0" err="1"/>
              <a:t>cách</a:t>
            </a:r>
            <a:r>
              <a:rPr lang="en-US" dirty="0"/>
              <a:t> </a:t>
            </a:r>
            <a:r>
              <a:rPr lang="en-US" dirty="0" err="1"/>
              <a:t>sử</a:t>
            </a:r>
            <a:r>
              <a:rPr lang="en-US" dirty="0"/>
              <a:t> </a:t>
            </a:r>
            <a:r>
              <a:rPr lang="en-US" dirty="0" err="1"/>
              <a:t>dụng</a:t>
            </a:r>
            <a:r>
              <a:rPr lang="en-US" dirty="0"/>
              <a:t> </a:t>
            </a:r>
            <a:r>
              <a:rPr lang="en-US" dirty="0" err="1"/>
              <a:t>beautifulSoup</a:t>
            </a:r>
            <a:endParaRPr lang="en-ID" dirty="0"/>
          </a:p>
        </p:txBody>
      </p:sp>
      <p:sp>
        <p:nvSpPr>
          <p:cNvPr id="4" name="Slide Number Placeholder 3"/>
          <p:cNvSpPr>
            <a:spLocks noGrp="1"/>
          </p:cNvSpPr>
          <p:nvPr>
            <p:ph type="sldNum" sz="quarter" idx="5"/>
          </p:nvPr>
        </p:nvSpPr>
        <p:spPr/>
        <p:txBody>
          <a:bodyPr/>
          <a:lstStyle/>
          <a:p>
            <a:fld id="{3EF2AB2B-CE01-40D5-AD89-4D271B5193DD}" type="slidenum">
              <a:rPr lang="en-ID" smtClean="0"/>
              <a:t>18</a:t>
            </a:fld>
            <a:endParaRPr lang="en-ID"/>
          </a:p>
        </p:txBody>
      </p:sp>
    </p:spTree>
    <p:extLst>
      <p:ext uri="{BB962C8B-B14F-4D97-AF65-F5344CB8AC3E}">
        <p14:creationId xmlns:p14="http://schemas.microsoft.com/office/powerpoint/2010/main" val="22751988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err="1"/>
              <a:t>Lấy</a:t>
            </a:r>
            <a:r>
              <a:rPr lang="en-US" dirty="0"/>
              <a:t> </a:t>
            </a:r>
            <a:r>
              <a:rPr lang="en-US" dirty="0" err="1"/>
              <a:t>github</a:t>
            </a:r>
            <a:r>
              <a:rPr lang="en-US" dirty="0"/>
              <a:t> </a:t>
            </a:r>
            <a:r>
              <a:rPr lang="en-US" dirty="0" err="1"/>
              <a:t>làm</a:t>
            </a:r>
            <a:r>
              <a:rPr lang="en-US" dirty="0"/>
              <a:t> </a:t>
            </a:r>
            <a:r>
              <a:rPr lang="en-US" dirty="0" err="1"/>
              <a:t>ví</a:t>
            </a:r>
            <a:r>
              <a:rPr lang="en-US" dirty="0"/>
              <a:t> </a:t>
            </a:r>
            <a:r>
              <a:rPr lang="en-US" dirty="0" err="1"/>
              <a:t>dụ</a:t>
            </a:r>
            <a:r>
              <a:rPr lang="en-US" dirty="0"/>
              <a:t>. Do </a:t>
            </a:r>
            <a:r>
              <a:rPr lang="en-US" dirty="0" err="1"/>
              <a:t>nó</a:t>
            </a:r>
            <a:r>
              <a:rPr lang="en-US" dirty="0"/>
              <a:t> </a:t>
            </a:r>
            <a:r>
              <a:rPr lang="en-US" dirty="0" err="1"/>
              <a:t>có</a:t>
            </a:r>
            <a:r>
              <a:rPr lang="en-US" dirty="0"/>
              <a:t> </a:t>
            </a:r>
            <a:r>
              <a:rPr lang="en-US" dirty="0" err="1"/>
              <a:t>ảnh</a:t>
            </a:r>
            <a:r>
              <a:rPr lang="en-US" dirty="0"/>
              <a:t> </a:t>
            </a:r>
            <a:r>
              <a:rPr lang="en-US" dirty="0" err="1"/>
              <a:t>hưởng</a:t>
            </a:r>
            <a:r>
              <a:rPr lang="en-US" dirty="0"/>
              <a:t> </a:t>
            </a:r>
            <a:r>
              <a:rPr lang="en-US" dirty="0" err="1"/>
              <a:t>đến</a:t>
            </a:r>
            <a:r>
              <a:rPr lang="en-US" dirty="0"/>
              <a:t> </a:t>
            </a:r>
            <a:r>
              <a:rPr lang="en-US" dirty="0" err="1"/>
              <a:t>thông</a:t>
            </a:r>
            <a:r>
              <a:rPr lang="en-US" dirty="0"/>
              <a:t> tin </a:t>
            </a:r>
            <a:r>
              <a:rPr lang="en-US" dirty="0" err="1"/>
              <a:t>cá</a:t>
            </a:r>
            <a:r>
              <a:rPr lang="en-US" dirty="0"/>
              <a:t> </a:t>
            </a:r>
            <a:r>
              <a:rPr lang="en-US" dirty="0" err="1"/>
              <a:t>nhân</a:t>
            </a:r>
            <a:r>
              <a:rPr lang="en-US" dirty="0"/>
              <a:t> </a:t>
            </a:r>
            <a:r>
              <a:rPr lang="en-US" dirty="0" err="1"/>
              <a:t>nên</a:t>
            </a:r>
            <a:r>
              <a:rPr lang="en-US" dirty="0"/>
              <a:t> </a:t>
            </a:r>
            <a:r>
              <a:rPr lang="en-US" dirty="0" err="1"/>
              <a:t>phần</a:t>
            </a:r>
            <a:r>
              <a:rPr lang="en-US" dirty="0"/>
              <a:t> code </a:t>
            </a:r>
            <a:r>
              <a:rPr lang="en-US" dirty="0" err="1"/>
              <a:t>sẽ</a:t>
            </a:r>
            <a:r>
              <a:rPr lang="en-US" dirty="0"/>
              <a:t> </a:t>
            </a:r>
            <a:r>
              <a:rPr lang="en-US" dirty="0" err="1"/>
              <a:t>không</a:t>
            </a:r>
            <a:r>
              <a:rPr lang="en-US" dirty="0"/>
              <a:t> </a:t>
            </a:r>
            <a:r>
              <a:rPr lang="en-US" dirty="0" err="1"/>
              <a:t>được</a:t>
            </a:r>
            <a:r>
              <a:rPr lang="en-US" dirty="0"/>
              <a:t> </a:t>
            </a:r>
            <a:r>
              <a:rPr lang="en-US" dirty="0" err="1"/>
              <a:t>minh</a:t>
            </a:r>
            <a:r>
              <a:rPr lang="en-US" dirty="0"/>
              <a:t> </a:t>
            </a:r>
            <a:r>
              <a:rPr lang="en-US" dirty="0" err="1"/>
              <a:t>họa</a:t>
            </a:r>
            <a:r>
              <a:rPr lang="en-US" dirty="0"/>
              <a:t> </a:t>
            </a:r>
            <a:r>
              <a:rPr lang="en-US" dirty="0" err="1"/>
              <a:t>bằng</a:t>
            </a:r>
            <a:r>
              <a:rPr lang="en-US" dirty="0"/>
              <a:t> </a:t>
            </a:r>
            <a:r>
              <a:rPr lang="en-US" dirty="0" err="1"/>
              <a:t>hình</a:t>
            </a:r>
            <a:r>
              <a:rPr lang="en-US" dirty="0"/>
              <a:t> </a:t>
            </a:r>
            <a:r>
              <a:rPr lang="en-US" dirty="0" err="1"/>
              <a:t>ảnh</a:t>
            </a:r>
            <a:endParaRPr lang="en-US" dirty="0"/>
          </a:p>
          <a:p>
            <a:pPr marL="171450" indent="-171450">
              <a:buFontTx/>
              <a:buChar char="-"/>
            </a:pPr>
            <a:r>
              <a:rPr lang="en-US" dirty="0" err="1"/>
              <a:t>Để</a:t>
            </a:r>
            <a:r>
              <a:rPr lang="en-US" dirty="0"/>
              <a:t> </a:t>
            </a:r>
            <a:r>
              <a:rPr lang="en-US" dirty="0" err="1"/>
              <a:t>có</a:t>
            </a:r>
            <a:r>
              <a:rPr lang="en-US" dirty="0"/>
              <a:t> </a:t>
            </a:r>
            <a:r>
              <a:rPr lang="en-US" dirty="0" err="1"/>
              <a:t>thể</a:t>
            </a:r>
            <a:r>
              <a:rPr lang="en-US" dirty="0"/>
              <a:t> </a:t>
            </a:r>
            <a:r>
              <a:rPr lang="en-US" dirty="0" err="1"/>
              <a:t>trỏ</a:t>
            </a:r>
            <a:r>
              <a:rPr lang="en-US" dirty="0"/>
              <a:t> </a:t>
            </a:r>
            <a:r>
              <a:rPr lang="en-US" dirty="0" err="1"/>
              <a:t>vào</a:t>
            </a:r>
            <a:r>
              <a:rPr lang="en-US" dirty="0"/>
              <a:t> API </a:t>
            </a:r>
            <a:r>
              <a:rPr lang="en-US" dirty="0" err="1"/>
              <a:t>của</a:t>
            </a:r>
            <a:r>
              <a:rPr lang="en-US" dirty="0"/>
              <a:t> </a:t>
            </a:r>
            <a:r>
              <a:rPr lang="en-US" dirty="0" err="1"/>
              <a:t>github</a:t>
            </a:r>
            <a:r>
              <a:rPr lang="en-US" dirty="0"/>
              <a:t> ta </a:t>
            </a:r>
            <a:r>
              <a:rPr lang="en-US" dirty="0" err="1"/>
              <a:t>sử</a:t>
            </a:r>
            <a:r>
              <a:rPr lang="en-US" dirty="0"/>
              <a:t> </a:t>
            </a:r>
            <a:r>
              <a:rPr lang="en-US" dirty="0" err="1"/>
              <a:t>dụng</a:t>
            </a:r>
            <a:r>
              <a:rPr lang="en-US" dirty="0"/>
              <a:t> </a:t>
            </a:r>
            <a:r>
              <a:rPr lang="en-US" dirty="0" err="1"/>
              <a:t>hàm</a:t>
            </a:r>
            <a:r>
              <a:rPr lang="en-US" dirty="0"/>
              <a:t> loads </a:t>
            </a:r>
            <a:r>
              <a:rPr lang="en-US" dirty="0" err="1"/>
              <a:t>trong</a:t>
            </a:r>
            <a:r>
              <a:rPr lang="en-US" dirty="0"/>
              <a:t> </a:t>
            </a:r>
            <a:r>
              <a:rPr lang="en-US" dirty="0" err="1"/>
              <a:t>json</a:t>
            </a:r>
            <a:r>
              <a:rPr lang="en-US" dirty="0"/>
              <a:t> (</a:t>
            </a:r>
            <a:r>
              <a:rPr lang="en-US" dirty="0" err="1"/>
              <a:t>thay</a:t>
            </a:r>
            <a:r>
              <a:rPr lang="en-US" dirty="0"/>
              <a:t> </a:t>
            </a:r>
            <a:r>
              <a:rPr lang="en-US" dirty="0" err="1"/>
              <a:t>github_user</a:t>
            </a:r>
            <a:r>
              <a:rPr lang="en-US" dirty="0"/>
              <a:t> </a:t>
            </a:r>
            <a:r>
              <a:rPr lang="en-US" dirty="0" err="1"/>
              <a:t>thành</a:t>
            </a:r>
            <a:r>
              <a:rPr lang="en-US" dirty="0"/>
              <a:t> </a:t>
            </a:r>
            <a:r>
              <a:rPr lang="en-US" dirty="0" err="1"/>
              <a:t>tên</a:t>
            </a:r>
            <a:r>
              <a:rPr lang="en-US" dirty="0"/>
              <a:t> </a:t>
            </a:r>
            <a:r>
              <a:rPr lang="en-US" dirty="0" err="1"/>
              <a:t>người</a:t>
            </a:r>
            <a:r>
              <a:rPr lang="en-US" dirty="0"/>
              <a:t> dung </a:t>
            </a:r>
            <a:r>
              <a:rPr lang="en-US" dirty="0" err="1"/>
              <a:t>github</a:t>
            </a:r>
            <a:r>
              <a:rPr lang="en-US" dirty="0"/>
              <a:t>)</a:t>
            </a:r>
          </a:p>
          <a:p>
            <a:pPr marL="171450" indent="-171450">
              <a:buFontTx/>
              <a:buChar char="-"/>
            </a:pPr>
            <a:r>
              <a:rPr lang="en-US" dirty="0" err="1"/>
              <a:t>Tuy</a:t>
            </a:r>
            <a:r>
              <a:rPr lang="en-US" dirty="0"/>
              <a:t> </a:t>
            </a:r>
            <a:r>
              <a:rPr lang="en-US" dirty="0" err="1"/>
              <a:t>nhiên</a:t>
            </a:r>
            <a:r>
              <a:rPr lang="en-US" dirty="0"/>
              <a:t> do </a:t>
            </a:r>
            <a:r>
              <a:rPr lang="en-US" dirty="0" err="1"/>
              <a:t>trong</a:t>
            </a:r>
            <a:r>
              <a:rPr lang="en-US" dirty="0"/>
              <a:t> python </a:t>
            </a:r>
            <a:r>
              <a:rPr lang="en-US" dirty="0" err="1"/>
              <a:t>chưa</a:t>
            </a:r>
            <a:r>
              <a:rPr lang="en-US" dirty="0"/>
              <a:t> </a:t>
            </a:r>
            <a:r>
              <a:rPr lang="en-US" dirty="0" err="1"/>
              <a:t>có</a:t>
            </a:r>
            <a:r>
              <a:rPr lang="en-US" dirty="0"/>
              <a:t> </a:t>
            </a:r>
            <a:r>
              <a:rPr lang="en-US" dirty="0" err="1"/>
              <a:t>sẵn</a:t>
            </a:r>
            <a:r>
              <a:rPr lang="en-US" dirty="0"/>
              <a:t> </a:t>
            </a:r>
            <a:r>
              <a:rPr lang="en-US" dirty="0" err="1"/>
              <a:t>cú</a:t>
            </a:r>
            <a:r>
              <a:rPr lang="en-US" dirty="0"/>
              <a:t> </a:t>
            </a:r>
            <a:r>
              <a:rPr lang="en-US" dirty="0" err="1"/>
              <a:t>pháp</a:t>
            </a:r>
            <a:r>
              <a:rPr lang="en-US" dirty="0"/>
              <a:t> </a:t>
            </a:r>
            <a:r>
              <a:rPr lang="en-US" dirty="0" err="1"/>
              <a:t>phân</a:t>
            </a:r>
            <a:r>
              <a:rPr lang="en-US" dirty="0"/>
              <a:t> </a:t>
            </a:r>
            <a:r>
              <a:rPr lang="en-US" dirty="0" err="1"/>
              <a:t>tích</a:t>
            </a:r>
            <a:r>
              <a:rPr lang="en-US" dirty="0"/>
              <a:t> </a:t>
            </a:r>
            <a:r>
              <a:rPr lang="en-US" dirty="0" err="1"/>
              <a:t>nên</a:t>
            </a:r>
            <a:r>
              <a:rPr lang="en-US" dirty="0"/>
              <a:t> ta </a:t>
            </a:r>
            <a:r>
              <a:rPr lang="en-US" dirty="0" err="1"/>
              <a:t>cần</a:t>
            </a:r>
            <a:r>
              <a:rPr lang="en-US" dirty="0"/>
              <a:t> </a:t>
            </a:r>
            <a:r>
              <a:rPr lang="en-US" dirty="0" err="1"/>
              <a:t>cài</a:t>
            </a:r>
            <a:r>
              <a:rPr lang="en-US" dirty="0"/>
              <a:t> </a:t>
            </a:r>
            <a:r>
              <a:rPr lang="en-US" dirty="0" err="1"/>
              <a:t>đặt</a:t>
            </a:r>
            <a:r>
              <a:rPr lang="en-US" dirty="0"/>
              <a:t>:</a:t>
            </a:r>
          </a:p>
          <a:p>
            <a:endParaRPr lang="en-US" dirty="0"/>
          </a:p>
          <a:p>
            <a:endParaRPr lang="en-ID" dirty="0"/>
          </a:p>
        </p:txBody>
      </p:sp>
      <p:sp>
        <p:nvSpPr>
          <p:cNvPr id="4" name="Slide Number Placeholder 3"/>
          <p:cNvSpPr>
            <a:spLocks noGrp="1"/>
          </p:cNvSpPr>
          <p:nvPr>
            <p:ph type="sldNum" sz="quarter" idx="5"/>
          </p:nvPr>
        </p:nvSpPr>
        <p:spPr/>
        <p:txBody>
          <a:bodyPr/>
          <a:lstStyle/>
          <a:p>
            <a:fld id="{3EF2AB2B-CE01-40D5-AD89-4D271B5193DD}" type="slidenum">
              <a:rPr lang="en-ID" smtClean="0"/>
              <a:t>19</a:t>
            </a:fld>
            <a:endParaRPr lang="en-ID"/>
          </a:p>
        </p:txBody>
      </p:sp>
    </p:spTree>
    <p:extLst>
      <p:ext uri="{BB962C8B-B14F-4D97-AF65-F5344CB8AC3E}">
        <p14:creationId xmlns:p14="http://schemas.microsoft.com/office/powerpoint/2010/main" val="639191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 </a:t>
            </a:r>
            <a:r>
              <a:rPr lang="en-US" dirty="0" err="1"/>
              <a:t>có</a:t>
            </a:r>
            <a:r>
              <a:rPr lang="en-US" dirty="0"/>
              <a:t> </a:t>
            </a:r>
            <a:r>
              <a:rPr lang="en-US" dirty="0" err="1"/>
              <a:t>thể</a:t>
            </a:r>
            <a:r>
              <a:rPr lang="en-US" dirty="0"/>
              <a:t> </a:t>
            </a:r>
            <a:r>
              <a:rPr lang="en-US" dirty="0" err="1"/>
              <a:t>lấy</a:t>
            </a:r>
            <a:r>
              <a:rPr lang="en-US" dirty="0"/>
              <a:t> </a:t>
            </a:r>
            <a:r>
              <a:rPr lang="en-US" dirty="0" err="1"/>
              <a:t>được</a:t>
            </a:r>
            <a:r>
              <a:rPr lang="en-US" dirty="0"/>
              <a:t> </a:t>
            </a:r>
            <a:r>
              <a:rPr lang="en-US" dirty="0" err="1"/>
              <a:t>tần</a:t>
            </a:r>
            <a:r>
              <a:rPr lang="en-US" dirty="0"/>
              <a:t> </a:t>
            </a:r>
            <a:r>
              <a:rPr lang="en-US" dirty="0" err="1"/>
              <a:t>suất</a:t>
            </a:r>
            <a:r>
              <a:rPr lang="en-US" dirty="0"/>
              <a:t> </a:t>
            </a:r>
            <a:r>
              <a:rPr lang="en-US" dirty="0" err="1"/>
              <a:t>sử</a:t>
            </a:r>
            <a:r>
              <a:rPr lang="en-US" dirty="0"/>
              <a:t> </a:t>
            </a:r>
            <a:r>
              <a:rPr lang="en-US" dirty="0" err="1"/>
              <a:t>dụng</a:t>
            </a:r>
            <a:r>
              <a:rPr lang="en-US" dirty="0"/>
              <a:t> </a:t>
            </a:r>
            <a:r>
              <a:rPr lang="en-US" dirty="0" err="1"/>
              <a:t>github</a:t>
            </a:r>
            <a:r>
              <a:rPr lang="en-US" dirty="0"/>
              <a:t> </a:t>
            </a:r>
            <a:r>
              <a:rPr lang="en-US" dirty="0" err="1"/>
              <a:t>trong</a:t>
            </a:r>
            <a:r>
              <a:rPr lang="en-US" dirty="0"/>
              <a:t> </a:t>
            </a:r>
            <a:r>
              <a:rPr lang="en-US" dirty="0" err="1"/>
              <a:t>tuần</a:t>
            </a:r>
            <a:r>
              <a:rPr lang="en-US" dirty="0"/>
              <a:t> </a:t>
            </a:r>
            <a:r>
              <a:rPr lang="en-US" dirty="0" err="1"/>
              <a:t>hoặc</a:t>
            </a:r>
            <a:r>
              <a:rPr lang="en-US" dirty="0"/>
              <a:t> </a:t>
            </a:r>
            <a:r>
              <a:rPr lang="en-US" dirty="0" err="1"/>
              <a:t>tháng</a:t>
            </a:r>
            <a:endParaRPr lang="en-ID" dirty="0"/>
          </a:p>
        </p:txBody>
      </p:sp>
      <p:sp>
        <p:nvSpPr>
          <p:cNvPr id="4" name="Slide Number Placeholder 3"/>
          <p:cNvSpPr>
            <a:spLocks noGrp="1"/>
          </p:cNvSpPr>
          <p:nvPr>
            <p:ph type="sldNum" sz="quarter" idx="5"/>
          </p:nvPr>
        </p:nvSpPr>
        <p:spPr/>
        <p:txBody>
          <a:bodyPr/>
          <a:lstStyle/>
          <a:p>
            <a:fld id="{3EF2AB2B-CE01-40D5-AD89-4D271B5193DD}" type="slidenum">
              <a:rPr lang="en-ID" smtClean="0"/>
              <a:t>20</a:t>
            </a:fld>
            <a:endParaRPr lang="en-ID"/>
          </a:p>
        </p:txBody>
      </p:sp>
    </p:spTree>
    <p:extLst>
      <p:ext uri="{BB962C8B-B14F-4D97-AF65-F5344CB8AC3E}">
        <p14:creationId xmlns:p14="http://schemas.microsoft.com/office/powerpoint/2010/main" val="36006964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Hay </a:t>
            </a:r>
            <a:r>
              <a:rPr lang="en-US" dirty="0" err="1"/>
              <a:t>lấy</a:t>
            </a:r>
            <a:r>
              <a:rPr lang="en-US" dirty="0"/>
              <a:t> </a:t>
            </a:r>
            <a:r>
              <a:rPr lang="en-US" dirty="0" err="1"/>
              <a:t>dữ</a:t>
            </a:r>
            <a:r>
              <a:rPr lang="en-US" dirty="0"/>
              <a:t> </a:t>
            </a:r>
            <a:r>
              <a:rPr lang="en-US" dirty="0" err="1"/>
              <a:t>liệu</a:t>
            </a:r>
            <a:r>
              <a:rPr lang="en-US" dirty="0"/>
              <a:t> </a:t>
            </a:r>
            <a:r>
              <a:rPr lang="en-US" dirty="0" err="1"/>
              <a:t>của</a:t>
            </a:r>
            <a:r>
              <a:rPr lang="en-US" dirty="0"/>
              <a:t> 5 repo </a:t>
            </a:r>
            <a:r>
              <a:rPr lang="en-US" dirty="0" err="1"/>
              <a:t>cuối</a:t>
            </a:r>
            <a:endParaRPr lang="en-ID" dirty="0"/>
          </a:p>
        </p:txBody>
      </p:sp>
      <p:sp>
        <p:nvSpPr>
          <p:cNvPr id="4" name="Slide Number Placeholder 3"/>
          <p:cNvSpPr>
            <a:spLocks noGrp="1"/>
          </p:cNvSpPr>
          <p:nvPr>
            <p:ph type="sldNum" sz="quarter" idx="5"/>
          </p:nvPr>
        </p:nvSpPr>
        <p:spPr/>
        <p:txBody>
          <a:bodyPr/>
          <a:lstStyle/>
          <a:p>
            <a:fld id="{3EF2AB2B-CE01-40D5-AD89-4D271B5193DD}" type="slidenum">
              <a:rPr lang="en-ID" smtClean="0"/>
              <a:t>21</a:t>
            </a:fld>
            <a:endParaRPr lang="en-ID"/>
          </a:p>
        </p:txBody>
      </p:sp>
    </p:spTree>
    <p:extLst>
      <p:ext uri="{BB962C8B-B14F-4D97-AF65-F5344CB8AC3E}">
        <p14:creationId xmlns:p14="http://schemas.microsoft.com/office/powerpoint/2010/main" val="38649697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dirty="0"/>
          </a:p>
        </p:txBody>
      </p:sp>
      <p:sp>
        <p:nvSpPr>
          <p:cNvPr id="4" name="Slide Number Placeholder 3"/>
          <p:cNvSpPr>
            <a:spLocks noGrp="1"/>
          </p:cNvSpPr>
          <p:nvPr>
            <p:ph type="sldNum" sz="quarter" idx="5"/>
          </p:nvPr>
        </p:nvSpPr>
        <p:spPr/>
        <p:txBody>
          <a:bodyPr/>
          <a:lstStyle/>
          <a:p>
            <a:fld id="{3EF2AB2B-CE01-40D5-AD89-4D271B5193DD}" type="slidenum">
              <a:rPr lang="en-ID" smtClean="0"/>
              <a:t>23</a:t>
            </a:fld>
            <a:endParaRPr lang="en-ID"/>
          </a:p>
        </p:txBody>
      </p:sp>
    </p:spTree>
    <p:extLst>
      <p:ext uri="{BB962C8B-B14F-4D97-AF65-F5344CB8AC3E}">
        <p14:creationId xmlns:p14="http://schemas.microsoft.com/office/powerpoint/2010/main" val="1292502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Xác</a:t>
            </a:r>
            <a:r>
              <a:rPr lang="en-US" dirty="0"/>
              <a:t> </a:t>
            </a:r>
            <a:r>
              <a:rPr lang="en-US" dirty="0" err="1"/>
              <a:t>định</a:t>
            </a:r>
            <a:r>
              <a:rPr lang="en-US" dirty="0"/>
              <a:t> </a:t>
            </a:r>
            <a:r>
              <a:rPr lang="en-US" dirty="0" err="1"/>
              <a:t>giá</a:t>
            </a:r>
            <a:r>
              <a:rPr lang="en-US" dirty="0"/>
              <a:t> </a:t>
            </a:r>
            <a:r>
              <a:rPr lang="en-US" dirty="0" err="1"/>
              <a:t>trị</a:t>
            </a:r>
            <a:r>
              <a:rPr lang="en-US" dirty="0"/>
              <a:t> </a:t>
            </a:r>
            <a:r>
              <a:rPr lang="en-US" dirty="0" err="1"/>
              <a:t>thiếu</a:t>
            </a:r>
            <a:r>
              <a:rPr lang="en-US" dirty="0"/>
              <a:t> </a:t>
            </a:r>
            <a:r>
              <a:rPr lang="en-US" dirty="0" err="1"/>
              <a:t>với</a:t>
            </a:r>
            <a:r>
              <a:rPr lang="en-US" dirty="0"/>
              <a:t> </a:t>
            </a:r>
            <a:r>
              <a:rPr lang="en-US" dirty="0" err="1"/>
              <a:t>isna</a:t>
            </a:r>
            <a:r>
              <a:rPr lang="en-US" dirty="0"/>
              <a:t>()</a:t>
            </a:r>
            <a:endParaRPr lang="en-ID" dirty="0"/>
          </a:p>
        </p:txBody>
      </p:sp>
      <p:sp>
        <p:nvSpPr>
          <p:cNvPr id="4" name="Slide Number Placeholder 3"/>
          <p:cNvSpPr>
            <a:spLocks noGrp="1"/>
          </p:cNvSpPr>
          <p:nvPr>
            <p:ph type="sldNum" sz="quarter" idx="5"/>
          </p:nvPr>
        </p:nvSpPr>
        <p:spPr/>
        <p:txBody>
          <a:bodyPr/>
          <a:lstStyle/>
          <a:p>
            <a:fld id="{3EF2AB2B-CE01-40D5-AD89-4D271B5193DD}" type="slidenum">
              <a:rPr lang="en-ID" smtClean="0"/>
              <a:t>24</a:t>
            </a:fld>
            <a:endParaRPr lang="en-ID"/>
          </a:p>
        </p:txBody>
      </p:sp>
    </p:spTree>
    <p:extLst>
      <p:ext uri="{BB962C8B-B14F-4D97-AF65-F5344CB8AC3E}">
        <p14:creationId xmlns:p14="http://schemas.microsoft.com/office/powerpoint/2010/main" val="26028859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hlinkClick r:id="rId3"/>
              </a:rPr>
              <a:t>Effective Data Collection Methods: Techniques and Use Cases Explained (simplilearn.com)</a:t>
            </a:r>
            <a:endParaRPr lang="en-US" b="0" i="0" dirty="0">
              <a:solidFill>
                <a:srgbClr val="000000"/>
              </a:solidFill>
              <a:effectLst/>
              <a:latin typeface="Quicksand"/>
            </a:endParaRPr>
          </a:p>
          <a:p>
            <a:pPr marL="171450" indent="-171450">
              <a:buFontTx/>
              <a:buChar char="-"/>
            </a:pPr>
            <a:r>
              <a:rPr lang="en-US" b="0" i="0" dirty="0">
                <a:solidFill>
                  <a:srgbClr val="000000"/>
                </a:solidFill>
                <a:effectLst/>
                <a:latin typeface="Quicksand"/>
              </a:rPr>
              <a:t>T</a:t>
            </a:r>
            <a:r>
              <a:rPr lang="vi-VN" b="0" i="0" dirty="0">
                <a:solidFill>
                  <a:srgbClr val="000000"/>
                </a:solidFill>
                <a:effectLst/>
                <a:latin typeface="Quicksand"/>
              </a:rPr>
              <a:t>hu thập dữ liệu </a:t>
            </a:r>
            <a:r>
              <a:rPr lang="en-US" b="0" i="0" dirty="0" err="1">
                <a:solidFill>
                  <a:srgbClr val="000000"/>
                </a:solidFill>
                <a:effectLst/>
                <a:latin typeface="Quicksand"/>
              </a:rPr>
              <a:t>có</a:t>
            </a:r>
            <a:r>
              <a:rPr lang="en-US" b="0" i="0" dirty="0">
                <a:solidFill>
                  <a:srgbClr val="000000"/>
                </a:solidFill>
                <a:effectLst/>
                <a:latin typeface="Quicksand"/>
              </a:rPr>
              <a:t> </a:t>
            </a:r>
            <a:r>
              <a:rPr lang="vi-VN" b="0" i="0" dirty="0">
                <a:solidFill>
                  <a:srgbClr val="000000"/>
                </a:solidFill>
                <a:effectLst/>
                <a:latin typeface="Quicksand"/>
              </a:rPr>
              <a:t>hai </a:t>
            </a:r>
            <a:r>
              <a:rPr lang="en-US" b="0" i="0" dirty="0" err="1">
                <a:solidFill>
                  <a:srgbClr val="000000"/>
                </a:solidFill>
                <a:effectLst/>
                <a:latin typeface="Quicksand"/>
              </a:rPr>
              <a:t>nguồn</a:t>
            </a:r>
            <a:r>
              <a:rPr lang="vi-VN" b="0" i="0" dirty="0">
                <a:solidFill>
                  <a:srgbClr val="000000"/>
                </a:solidFill>
                <a:effectLst/>
                <a:latin typeface="Quicksand"/>
              </a:rPr>
              <a:t> chính; Thu thập dữ liệu sơ cấp và thu thập dữ liệu thứ cấp.</a:t>
            </a:r>
            <a:endParaRPr lang="en-US" b="0" i="0" dirty="0">
              <a:solidFill>
                <a:srgbClr val="000000"/>
              </a:solidFill>
              <a:effectLst/>
              <a:latin typeface="Quicksand"/>
            </a:endParaRPr>
          </a:p>
          <a:p>
            <a:pPr marL="171450" indent="-171450">
              <a:buFontTx/>
              <a:buChar char="-"/>
            </a:pPr>
            <a:endParaRPr lang="en-US" b="0" i="0" dirty="0">
              <a:solidFill>
                <a:srgbClr val="000000"/>
              </a:solidFill>
              <a:effectLst/>
              <a:latin typeface="Quicksand"/>
            </a:endParaRPr>
          </a:p>
        </p:txBody>
      </p:sp>
      <p:sp>
        <p:nvSpPr>
          <p:cNvPr id="4" name="Slide Number Placeholder 3"/>
          <p:cNvSpPr>
            <a:spLocks noGrp="1"/>
          </p:cNvSpPr>
          <p:nvPr>
            <p:ph type="sldNum" sz="quarter" idx="5"/>
          </p:nvPr>
        </p:nvSpPr>
        <p:spPr/>
        <p:txBody>
          <a:bodyPr/>
          <a:lstStyle/>
          <a:p>
            <a:fld id="{3EF2AB2B-CE01-40D5-AD89-4D271B5193DD}" type="slidenum">
              <a:rPr lang="en-ID" smtClean="0"/>
              <a:t>3</a:t>
            </a:fld>
            <a:endParaRPr lang="en-ID"/>
          </a:p>
        </p:txBody>
      </p:sp>
    </p:spTree>
    <p:extLst>
      <p:ext uri="{BB962C8B-B14F-4D97-AF65-F5344CB8AC3E}">
        <p14:creationId xmlns:p14="http://schemas.microsoft.com/office/powerpoint/2010/main" val="523624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Xác</a:t>
            </a:r>
            <a:r>
              <a:rPr lang="en-US" dirty="0"/>
              <a:t> </a:t>
            </a:r>
            <a:r>
              <a:rPr lang="en-US" dirty="0" err="1"/>
              <a:t>định</a:t>
            </a:r>
            <a:r>
              <a:rPr lang="en-US" dirty="0"/>
              <a:t> </a:t>
            </a:r>
            <a:r>
              <a:rPr lang="en-US" dirty="0" err="1"/>
              <a:t>giá</a:t>
            </a:r>
            <a:r>
              <a:rPr lang="en-US" dirty="0"/>
              <a:t> </a:t>
            </a:r>
            <a:r>
              <a:rPr lang="en-US" dirty="0" err="1"/>
              <a:t>trị</a:t>
            </a:r>
            <a:r>
              <a:rPr lang="en-US" dirty="0"/>
              <a:t> </a:t>
            </a:r>
            <a:r>
              <a:rPr lang="en-US" dirty="0" err="1"/>
              <a:t>tồn</a:t>
            </a:r>
            <a:r>
              <a:rPr lang="en-US" dirty="0"/>
              <a:t> </a:t>
            </a:r>
            <a:r>
              <a:rPr lang="en-US" dirty="0" err="1"/>
              <a:t>tại</a:t>
            </a:r>
            <a:r>
              <a:rPr lang="en-US" dirty="0"/>
              <a:t> </a:t>
            </a:r>
            <a:r>
              <a:rPr lang="en-US" dirty="0" err="1"/>
              <a:t>với</a:t>
            </a:r>
            <a:r>
              <a:rPr lang="en-US" dirty="0"/>
              <a:t> </a:t>
            </a:r>
            <a:r>
              <a:rPr lang="en-US" dirty="0" err="1"/>
              <a:t>notna</a:t>
            </a:r>
            <a:endParaRPr lang="en-ID" dirty="0"/>
          </a:p>
        </p:txBody>
      </p:sp>
      <p:sp>
        <p:nvSpPr>
          <p:cNvPr id="4" name="Slide Number Placeholder 3"/>
          <p:cNvSpPr>
            <a:spLocks noGrp="1"/>
          </p:cNvSpPr>
          <p:nvPr>
            <p:ph type="sldNum" sz="quarter" idx="5"/>
          </p:nvPr>
        </p:nvSpPr>
        <p:spPr/>
        <p:txBody>
          <a:bodyPr/>
          <a:lstStyle/>
          <a:p>
            <a:fld id="{3EF2AB2B-CE01-40D5-AD89-4D271B5193DD}" type="slidenum">
              <a:rPr lang="en-ID" smtClean="0"/>
              <a:t>25</a:t>
            </a:fld>
            <a:endParaRPr lang="en-ID"/>
          </a:p>
        </p:txBody>
      </p:sp>
    </p:spTree>
    <p:extLst>
      <p:ext uri="{BB962C8B-B14F-4D97-AF65-F5344CB8AC3E}">
        <p14:creationId xmlns:p14="http://schemas.microsoft.com/office/powerpoint/2010/main" val="21559032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D" b="0" i="1" dirty="0" err="1">
                <a:solidFill>
                  <a:srgbClr val="4A4A4A"/>
                </a:solidFill>
                <a:effectLst/>
                <a:latin typeface="Roboto" panose="02000000000000000000" pitchFamily="2" charset="0"/>
              </a:rPr>
              <a:t>Xóa</a:t>
            </a:r>
            <a:r>
              <a:rPr lang="en-ID" b="0" i="1" dirty="0">
                <a:solidFill>
                  <a:srgbClr val="4A4A4A"/>
                </a:solidFill>
                <a:effectLst/>
                <a:latin typeface="Roboto" panose="02000000000000000000" pitchFamily="2" charset="0"/>
              </a:rPr>
              <a:t> </a:t>
            </a:r>
            <a:r>
              <a:rPr lang="en-ID" b="0" i="1" dirty="0" err="1">
                <a:solidFill>
                  <a:srgbClr val="4A4A4A"/>
                </a:solidFill>
                <a:effectLst/>
                <a:latin typeface="Roboto" panose="02000000000000000000" pitchFamily="2" charset="0"/>
              </a:rPr>
              <a:t>giá</a:t>
            </a:r>
            <a:r>
              <a:rPr lang="en-ID" b="0" i="1" dirty="0">
                <a:solidFill>
                  <a:srgbClr val="4A4A4A"/>
                </a:solidFill>
                <a:effectLst/>
                <a:latin typeface="Roboto" panose="02000000000000000000" pitchFamily="2" charset="0"/>
              </a:rPr>
              <a:t> </a:t>
            </a:r>
            <a:r>
              <a:rPr lang="en-ID" b="0" i="1" dirty="0" err="1">
                <a:solidFill>
                  <a:srgbClr val="4A4A4A"/>
                </a:solidFill>
                <a:effectLst/>
                <a:latin typeface="Roboto" panose="02000000000000000000" pitchFamily="2" charset="0"/>
              </a:rPr>
              <a:t>trị</a:t>
            </a:r>
            <a:r>
              <a:rPr lang="en-ID" b="0" i="1" dirty="0">
                <a:solidFill>
                  <a:srgbClr val="4A4A4A"/>
                </a:solidFill>
                <a:effectLst/>
                <a:latin typeface="Roboto" panose="02000000000000000000" pitchFamily="2" charset="0"/>
              </a:rPr>
              <a:t> </a:t>
            </a:r>
            <a:r>
              <a:rPr lang="en-ID" b="0" i="1" dirty="0" err="1">
                <a:solidFill>
                  <a:srgbClr val="4A4A4A"/>
                </a:solidFill>
                <a:effectLst/>
                <a:latin typeface="Roboto" panose="02000000000000000000" pitchFamily="2" charset="0"/>
              </a:rPr>
              <a:t>thiếu</a:t>
            </a:r>
            <a:r>
              <a:rPr lang="en-ID" b="0" i="1" dirty="0">
                <a:solidFill>
                  <a:srgbClr val="4A4A4A"/>
                </a:solidFill>
                <a:effectLst/>
                <a:latin typeface="Roboto" panose="02000000000000000000" pitchFamily="2" charset="0"/>
              </a:rPr>
              <a:t> </a:t>
            </a:r>
            <a:r>
              <a:rPr lang="en-ID" b="0" i="1" dirty="0" err="1">
                <a:solidFill>
                  <a:srgbClr val="4A4A4A"/>
                </a:solidFill>
                <a:effectLst/>
                <a:latin typeface="Roboto" panose="02000000000000000000" pitchFamily="2" charset="0"/>
              </a:rPr>
              <a:t>bằng</a:t>
            </a:r>
            <a:r>
              <a:rPr lang="en-ID" b="0" i="1" dirty="0">
                <a:solidFill>
                  <a:srgbClr val="4A4A4A"/>
                </a:solidFill>
                <a:effectLst/>
                <a:latin typeface="Roboto" panose="02000000000000000000" pitchFamily="2" charset="0"/>
              </a:rPr>
              <a:t> </a:t>
            </a:r>
            <a:r>
              <a:rPr lang="en-ID" b="0" i="1" dirty="0" err="1">
                <a:solidFill>
                  <a:srgbClr val="4A4A4A"/>
                </a:solidFill>
                <a:effectLst/>
                <a:latin typeface="Roboto" panose="02000000000000000000" pitchFamily="2" charset="0"/>
              </a:rPr>
              <a:t>Series.dropna</a:t>
            </a:r>
            <a:r>
              <a:rPr lang="en-ID" b="0" i="1" dirty="0">
                <a:solidFill>
                  <a:srgbClr val="4A4A4A"/>
                </a:solidFill>
                <a:effectLst/>
                <a:latin typeface="Roboto" panose="02000000000000000000" pitchFamily="2" charset="0"/>
              </a:rPr>
              <a:t> </a:t>
            </a:r>
            <a:r>
              <a:rPr lang="en-ID" b="0" i="1" dirty="0" err="1">
                <a:solidFill>
                  <a:srgbClr val="4A4A4A"/>
                </a:solidFill>
                <a:effectLst/>
                <a:latin typeface="Roboto" panose="02000000000000000000" pitchFamily="2" charset="0"/>
              </a:rPr>
              <a:t>và</a:t>
            </a:r>
            <a:r>
              <a:rPr lang="en-ID" b="0" i="1" dirty="0">
                <a:solidFill>
                  <a:srgbClr val="4A4A4A"/>
                </a:solidFill>
                <a:effectLst/>
                <a:latin typeface="Roboto" panose="02000000000000000000" pitchFamily="2" charset="0"/>
              </a:rPr>
              <a:t> </a:t>
            </a:r>
            <a:r>
              <a:rPr lang="en-ID" b="0" i="1" dirty="0" err="1">
                <a:solidFill>
                  <a:srgbClr val="4A4A4A"/>
                </a:solidFill>
                <a:effectLst/>
                <a:latin typeface="Roboto" panose="02000000000000000000" pitchFamily="2" charset="0"/>
              </a:rPr>
              <a:t>DataFrame.dropna</a:t>
            </a:r>
            <a:endParaRPr lang="en-ID" dirty="0"/>
          </a:p>
        </p:txBody>
      </p:sp>
      <p:sp>
        <p:nvSpPr>
          <p:cNvPr id="4" name="Slide Number Placeholder 3"/>
          <p:cNvSpPr>
            <a:spLocks noGrp="1"/>
          </p:cNvSpPr>
          <p:nvPr>
            <p:ph type="sldNum" sz="quarter" idx="5"/>
          </p:nvPr>
        </p:nvSpPr>
        <p:spPr/>
        <p:txBody>
          <a:bodyPr/>
          <a:lstStyle/>
          <a:p>
            <a:fld id="{3EF2AB2B-CE01-40D5-AD89-4D271B5193DD}" type="slidenum">
              <a:rPr lang="en-ID" smtClean="0"/>
              <a:t>26</a:t>
            </a:fld>
            <a:endParaRPr lang="en-ID"/>
          </a:p>
        </p:txBody>
      </p:sp>
    </p:spTree>
    <p:extLst>
      <p:ext uri="{BB962C8B-B14F-4D97-AF65-F5344CB8AC3E}">
        <p14:creationId xmlns:p14="http://schemas.microsoft.com/office/powerpoint/2010/main" val="364405206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b="0" i="1" dirty="0">
                <a:solidFill>
                  <a:srgbClr val="4A4A4A"/>
                </a:solidFill>
                <a:effectLst/>
                <a:latin typeface="Roboto" panose="02000000000000000000" pitchFamily="2" charset="0"/>
              </a:rPr>
              <a:t>Thay thế giá trị bị thiếu bằng một giá trị vô hướng (scalar value)</a:t>
            </a:r>
            <a:endParaRPr lang="en-ID" dirty="0"/>
          </a:p>
        </p:txBody>
      </p:sp>
      <p:sp>
        <p:nvSpPr>
          <p:cNvPr id="4" name="Slide Number Placeholder 3"/>
          <p:cNvSpPr>
            <a:spLocks noGrp="1"/>
          </p:cNvSpPr>
          <p:nvPr>
            <p:ph type="sldNum" sz="quarter" idx="5"/>
          </p:nvPr>
        </p:nvSpPr>
        <p:spPr/>
        <p:txBody>
          <a:bodyPr/>
          <a:lstStyle/>
          <a:p>
            <a:fld id="{3EF2AB2B-CE01-40D5-AD89-4D271B5193DD}" type="slidenum">
              <a:rPr lang="en-ID" smtClean="0"/>
              <a:t>27</a:t>
            </a:fld>
            <a:endParaRPr lang="en-ID"/>
          </a:p>
        </p:txBody>
      </p:sp>
    </p:spTree>
    <p:extLst>
      <p:ext uri="{BB962C8B-B14F-4D97-AF65-F5344CB8AC3E}">
        <p14:creationId xmlns:p14="http://schemas.microsoft.com/office/powerpoint/2010/main" val="293153080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b="0" i="1" dirty="0">
                <a:solidFill>
                  <a:srgbClr val="4A4A4A"/>
                </a:solidFill>
                <a:effectLst/>
                <a:latin typeface="Roboto" panose="02000000000000000000" pitchFamily="2" charset="0"/>
              </a:rPr>
              <a:t>Sử dụng tham số method, các giá trị bị thiếu có thể được thay thế bằng các giá trị trước (pad/ffill)  hoặc sau (bfill/backfill) chúng. Key limit sẽ giới hạn bao nhiêu giá trị trước/sau sẽ được lấy thay thế.</a:t>
            </a:r>
            <a:endParaRPr lang="en-ID" dirty="0"/>
          </a:p>
        </p:txBody>
      </p:sp>
      <p:sp>
        <p:nvSpPr>
          <p:cNvPr id="4" name="Slide Number Placeholder 3"/>
          <p:cNvSpPr>
            <a:spLocks noGrp="1"/>
          </p:cNvSpPr>
          <p:nvPr>
            <p:ph type="sldNum" sz="quarter" idx="5"/>
          </p:nvPr>
        </p:nvSpPr>
        <p:spPr/>
        <p:txBody>
          <a:bodyPr/>
          <a:lstStyle/>
          <a:p>
            <a:fld id="{3EF2AB2B-CE01-40D5-AD89-4D271B5193DD}" type="slidenum">
              <a:rPr lang="en-ID" smtClean="0"/>
              <a:t>28</a:t>
            </a:fld>
            <a:endParaRPr lang="en-ID"/>
          </a:p>
        </p:txBody>
      </p:sp>
    </p:spTree>
    <p:extLst>
      <p:ext uri="{BB962C8B-B14F-4D97-AF65-F5344CB8AC3E}">
        <p14:creationId xmlns:p14="http://schemas.microsoft.com/office/powerpoint/2010/main" val="348482952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D" b="0" i="1" dirty="0" err="1">
                <a:solidFill>
                  <a:srgbClr val="4A4A4A"/>
                </a:solidFill>
                <a:effectLst/>
                <a:latin typeface="Roboto" panose="02000000000000000000" pitchFamily="2" charset="0"/>
              </a:rPr>
              <a:t>Chèn</a:t>
            </a:r>
            <a:r>
              <a:rPr lang="en-ID" b="0" i="1" dirty="0">
                <a:solidFill>
                  <a:srgbClr val="4A4A4A"/>
                </a:solidFill>
                <a:effectLst/>
                <a:latin typeface="Roboto" panose="02000000000000000000" pitchFamily="2" charset="0"/>
              </a:rPr>
              <a:t> Missing Data </a:t>
            </a:r>
            <a:r>
              <a:rPr lang="en-ID" b="0" i="1" dirty="0" err="1">
                <a:solidFill>
                  <a:srgbClr val="4A4A4A"/>
                </a:solidFill>
                <a:effectLst/>
                <a:latin typeface="Roboto" panose="02000000000000000000" pitchFamily="2" charset="0"/>
              </a:rPr>
              <a:t>cho</a:t>
            </a:r>
            <a:r>
              <a:rPr lang="en-ID" b="0" i="1" dirty="0">
                <a:solidFill>
                  <a:srgbClr val="4A4A4A"/>
                </a:solidFill>
                <a:effectLst/>
                <a:latin typeface="Roboto" panose="02000000000000000000" pitchFamily="2" charset="0"/>
              </a:rPr>
              <a:t> </a:t>
            </a:r>
            <a:r>
              <a:rPr lang="en-ID" b="0" i="1" dirty="0" err="1">
                <a:solidFill>
                  <a:srgbClr val="4A4A4A"/>
                </a:solidFill>
                <a:effectLst/>
                <a:latin typeface="Roboto" panose="02000000000000000000" pitchFamily="2" charset="0"/>
              </a:rPr>
              <a:t>các</a:t>
            </a:r>
            <a:r>
              <a:rPr lang="en-ID" b="0" i="1" dirty="0">
                <a:solidFill>
                  <a:srgbClr val="4A4A4A"/>
                </a:solidFill>
                <a:effectLst/>
                <a:latin typeface="Roboto" panose="02000000000000000000" pitchFamily="2" charset="0"/>
              </a:rPr>
              <a:t> container (Series, </a:t>
            </a:r>
            <a:r>
              <a:rPr lang="en-ID" b="0" i="1" dirty="0" err="1">
                <a:solidFill>
                  <a:srgbClr val="4A4A4A"/>
                </a:solidFill>
                <a:effectLst/>
                <a:latin typeface="Roboto" panose="02000000000000000000" pitchFamily="2" charset="0"/>
              </a:rPr>
              <a:t>DataFrame</a:t>
            </a:r>
            <a:r>
              <a:rPr lang="en-ID" b="0" i="1" dirty="0">
                <a:solidFill>
                  <a:srgbClr val="4A4A4A"/>
                </a:solidFill>
                <a:effectLst/>
                <a:latin typeface="Roboto" panose="02000000000000000000" pitchFamily="2" charset="0"/>
              </a:rPr>
              <a:t>) </a:t>
            </a:r>
            <a:r>
              <a:rPr lang="en-ID" b="0" i="1" dirty="0" err="1">
                <a:solidFill>
                  <a:srgbClr val="4A4A4A"/>
                </a:solidFill>
                <a:effectLst/>
                <a:latin typeface="Roboto" panose="02000000000000000000" pitchFamily="2" charset="0"/>
              </a:rPr>
              <a:t>chứa</a:t>
            </a:r>
            <a:r>
              <a:rPr lang="en-ID" b="0" i="1" dirty="0">
                <a:solidFill>
                  <a:srgbClr val="4A4A4A"/>
                </a:solidFill>
                <a:effectLst/>
                <a:latin typeface="Roboto" panose="02000000000000000000" pitchFamily="2" charset="0"/>
              </a:rPr>
              <a:t> con </a:t>
            </a:r>
            <a:r>
              <a:rPr lang="en-ID" b="0" i="1" dirty="0" err="1">
                <a:solidFill>
                  <a:srgbClr val="4A4A4A"/>
                </a:solidFill>
                <a:effectLst/>
                <a:latin typeface="Roboto" panose="02000000000000000000" pitchFamily="2" charset="0"/>
              </a:rPr>
              <a:t>số</a:t>
            </a:r>
            <a:endParaRPr lang="en-ID" dirty="0"/>
          </a:p>
        </p:txBody>
      </p:sp>
      <p:sp>
        <p:nvSpPr>
          <p:cNvPr id="4" name="Slide Number Placeholder 3"/>
          <p:cNvSpPr>
            <a:spLocks noGrp="1"/>
          </p:cNvSpPr>
          <p:nvPr>
            <p:ph type="sldNum" sz="quarter" idx="5"/>
          </p:nvPr>
        </p:nvSpPr>
        <p:spPr/>
        <p:txBody>
          <a:bodyPr/>
          <a:lstStyle/>
          <a:p>
            <a:fld id="{3EF2AB2B-CE01-40D5-AD89-4D271B5193DD}" type="slidenum">
              <a:rPr lang="en-ID" smtClean="0"/>
              <a:t>29</a:t>
            </a:fld>
            <a:endParaRPr lang="en-ID"/>
          </a:p>
        </p:txBody>
      </p:sp>
    </p:spTree>
    <p:extLst>
      <p:ext uri="{BB962C8B-B14F-4D97-AF65-F5344CB8AC3E}">
        <p14:creationId xmlns:p14="http://schemas.microsoft.com/office/powerpoint/2010/main" val="27798101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Khi</a:t>
            </a:r>
            <a:r>
              <a:rPr lang="en-US" baseline="0" smtClean="0"/>
              <a:t> bị thiếu 1 cột điền các đặc trưng khác vào thuật toán tính đặc trưng còn sót</a:t>
            </a:r>
            <a:endParaRPr lang="en-US"/>
          </a:p>
        </p:txBody>
      </p:sp>
      <p:sp>
        <p:nvSpPr>
          <p:cNvPr id="4" name="Slide Number Placeholder 3"/>
          <p:cNvSpPr>
            <a:spLocks noGrp="1"/>
          </p:cNvSpPr>
          <p:nvPr>
            <p:ph type="sldNum" sz="quarter" idx="10"/>
          </p:nvPr>
        </p:nvSpPr>
        <p:spPr/>
        <p:txBody>
          <a:bodyPr/>
          <a:lstStyle/>
          <a:p>
            <a:fld id="{3EF2AB2B-CE01-40D5-AD89-4D271B5193DD}" type="slidenum">
              <a:rPr lang="en-ID" smtClean="0"/>
              <a:t>30</a:t>
            </a:fld>
            <a:endParaRPr lang="en-ID"/>
          </a:p>
        </p:txBody>
      </p:sp>
    </p:spTree>
    <p:extLst>
      <p:ext uri="{BB962C8B-B14F-4D97-AF65-F5344CB8AC3E}">
        <p14:creationId xmlns:p14="http://schemas.microsoft.com/office/powerpoint/2010/main" val="319622472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Thường</a:t>
            </a:r>
            <a:r>
              <a:rPr lang="en-US" dirty="0"/>
              <a:t> </a:t>
            </a:r>
            <a:r>
              <a:rPr lang="en-US" dirty="0" err="1"/>
              <a:t>xuất</a:t>
            </a:r>
            <a:r>
              <a:rPr lang="en-US" dirty="0"/>
              <a:t> hiện </a:t>
            </a:r>
            <a:r>
              <a:rPr lang="en-US" dirty="0" err="1"/>
              <a:t>trong</a:t>
            </a:r>
            <a:r>
              <a:rPr lang="en-US" dirty="0"/>
              <a:t> </a:t>
            </a:r>
            <a:r>
              <a:rPr lang="en-US" dirty="0" err="1"/>
              <a:t>các</a:t>
            </a:r>
            <a:r>
              <a:rPr lang="en-US" dirty="0"/>
              <a:t> </a:t>
            </a:r>
            <a:r>
              <a:rPr lang="en-US" dirty="0" err="1"/>
              <a:t>văn</a:t>
            </a:r>
            <a:r>
              <a:rPr lang="en-US" dirty="0"/>
              <a:t> </a:t>
            </a:r>
            <a:r>
              <a:rPr lang="en-US" dirty="0" err="1"/>
              <a:t>bản</a:t>
            </a:r>
            <a:r>
              <a:rPr lang="en-US" dirty="0"/>
              <a:t>, </a:t>
            </a:r>
            <a:r>
              <a:rPr lang="en-US" dirty="0" err="1"/>
              <a:t>dấu</a:t>
            </a:r>
            <a:r>
              <a:rPr lang="en-US" dirty="0"/>
              <a:t> </a:t>
            </a:r>
            <a:r>
              <a:rPr lang="en-US" dirty="0" err="1"/>
              <a:t>chính</a:t>
            </a:r>
            <a:r>
              <a:rPr lang="en-US" dirty="0"/>
              <a:t> </a:t>
            </a:r>
            <a:r>
              <a:rPr lang="en-US" dirty="0" err="1"/>
              <a:t>tả</a:t>
            </a:r>
            <a:r>
              <a:rPr lang="en-US" dirty="0"/>
              <a:t> </a:t>
            </a:r>
            <a:r>
              <a:rPr lang="en-US" dirty="0" err="1"/>
              <a:t>đóng</a:t>
            </a:r>
            <a:r>
              <a:rPr lang="en-US" dirty="0"/>
              <a:t> </a:t>
            </a:r>
            <a:r>
              <a:rPr lang="en-US" dirty="0" err="1"/>
              <a:t>vai</a:t>
            </a:r>
            <a:r>
              <a:rPr lang="en-US" dirty="0"/>
              <a:t> </a:t>
            </a:r>
            <a:r>
              <a:rPr lang="en-US" dirty="0" err="1"/>
              <a:t>trò</a:t>
            </a:r>
            <a:r>
              <a:rPr lang="en-US" dirty="0"/>
              <a:t> </a:t>
            </a:r>
            <a:r>
              <a:rPr lang="en-US" dirty="0" err="1"/>
              <a:t>quan</a:t>
            </a:r>
            <a:r>
              <a:rPr lang="en-US" dirty="0"/>
              <a:t> </a:t>
            </a:r>
            <a:r>
              <a:rPr lang="en-US" dirty="0" err="1"/>
              <a:t>trọng</a:t>
            </a:r>
            <a:endParaRPr lang="en-ID" dirty="0"/>
          </a:p>
        </p:txBody>
      </p:sp>
      <p:sp>
        <p:nvSpPr>
          <p:cNvPr id="4" name="Slide Number Placeholder 3"/>
          <p:cNvSpPr>
            <a:spLocks noGrp="1"/>
          </p:cNvSpPr>
          <p:nvPr>
            <p:ph type="sldNum" sz="quarter" idx="5"/>
          </p:nvPr>
        </p:nvSpPr>
        <p:spPr/>
        <p:txBody>
          <a:bodyPr/>
          <a:lstStyle/>
          <a:p>
            <a:fld id="{3EF2AB2B-CE01-40D5-AD89-4D271B5193DD}" type="slidenum">
              <a:rPr lang="en-ID" smtClean="0"/>
              <a:t>31</a:t>
            </a:fld>
            <a:endParaRPr lang="en-ID"/>
          </a:p>
        </p:txBody>
      </p:sp>
    </p:spTree>
    <p:extLst>
      <p:ext uri="{BB962C8B-B14F-4D97-AF65-F5344CB8AC3E}">
        <p14:creationId xmlns:p14="http://schemas.microsoft.com/office/powerpoint/2010/main" val="339472266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b="0" i="0" dirty="0">
                <a:solidFill>
                  <a:srgbClr val="000000"/>
                </a:solidFill>
                <a:effectLst/>
                <a:latin typeface="proxima-nova"/>
              </a:rPr>
              <a:t>Ví dụ, một bảng câu hỏi có thể yêu cầu người trả lời xếp hạng mức độ hài lòng của họ theo thang điểm 1 và 5. Trong trường hợp này, giá trị 0 hoặc 6 sẽ không hợp lệ. Tuy nhiên, nếu không có kiến ​​thức và bối cảnh trước, các giá trị này có thể không được phát hiện và kết quả từ các phân tích tiếp theo sẽ không chính xác. </a:t>
            </a:r>
            <a:endParaRPr lang="en-ID" dirty="0"/>
          </a:p>
        </p:txBody>
      </p:sp>
      <p:sp>
        <p:nvSpPr>
          <p:cNvPr id="4" name="Slide Number Placeholder 3"/>
          <p:cNvSpPr>
            <a:spLocks noGrp="1"/>
          </p:cNvSpPr>
          <p:nvPr>
            <p:ph type="sldNum" sz="quarter" idx="5"/>
          </p:nvPr>
        </p:nvSpPr>
        <p:spPr/>
        <p:txBody>
          <a:bodyPr/>
          <a:lstStyle/>
          <a:p>
            <a:fld id="{3EF2AB2B-CE01-40D5-AD89-4D271B5193DD}" type="slidenum">
              <a:rPr lang="en-ID" smtClean="0"/>
              <a:t>33</a:t>
            </a:fld>
            <a:endParaRPr lang="en-ID"/>
          </a:p>
        </p:txBody>
      </p:sp>
    </p:spTree>
    <p:extLst>
      <p:ext uri="{BB962C8B-B14F-4D97-AF65-F5344CB8AC3E}">
        <p14:creationId xmlns:p14="http://schemas.microsoft.com/office/powerpoint/2010/main" val="45847356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b="0" i="0" dirty="0">
                <a:solidFill>
                  <a:srgbClr val="000000"/>
                </a:solidFill>
                <a:effectLst/>
                <a:latin typeface="proxima-nova"/>
              </a:rPr>
              <a:t>Đối với dữ liệu số, có thể dễ dàng kiểm tra phạm vi của một tập dữ liệu nhất định. Chỉ cần đánh dấu cột của biến mong muốn và một số thống kê tóm tắt sẽ được cung cấp ở góc dưới cùng bên phải của trang tính Excel </a:t>
            </a:r>
            <a:endParaRPr lang="en-ID" dirty="0"/>
          </a:p>
        </p:txBody>
      </p:sp>
      <p:sp>
        <p:nvSpPr>
          <p:cNvPr id="4" name="Slide Number Placeholder 3"/>
          <p:cNvSpPr>
            <a:spLocks noGrp="1"/>
          </p:cNvSpPr>
          <p:nvPr>
            <p:ph type="sldNum" sz="quarter" idx="5"/>
          </p:nvPr>
        </p:nvSpPr>
        <p:spPr/>
        <p:txBody>
          <a:bodyPr/>
          <a:lstStyle/>
          <a:p>
            <a:fld id="{3EF2AB2B-CE01-40D5-AD89-4D271B5193DD}" type="slidenum">
              <a:rPr lang="en-ID" smtClean="0"/>
              <a:t>34</a:t>
            </a:fld>
            <a:endParaRPr lang="en-ID"/>
          </a:p>
        </p:txBody>
      </p:sp>
    </p:spTree>
    <p:extLst>
      <p:ext uri="{BB962C8B-B14F-4D97-AF65-F5344CB8AC3E}">
        <p14:creationId xmlns:p14="http://schemas.microsoft.com/office/powerpoint/2010/main" val="127193722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b="0" i="0" dirty="0">
                <a:solidFill>
                  <a:srgbClr val="000000"/>
                </a:solidFill>
                <a:effectLst/>
                <a:latin typeface="proxima-nova"/>
              </a:rPr>
              <a:t>Lưu đồ sau đây cung cấp các câu hỏi cần được đặt ra khi đánh giá dữ liệu. Khi gặp phải dữ liệu không hợp lệ, hãy thực hiện các bước và sửa chữa nếu cần.</a:t>
            </a:r>
            <a:endParaRPr lang="en-ID" dirty="0"/>
          </a:p>
        </p:txBody>
      </p:sp>
      <p:sp>
        <p:nvSpPr>
          <p:cNvPr id="4" name="Slide Number Placeholder 3"/>
          <p:cNvSpPr>
            <a:spLocks noGrp="1"/>
          </p:cNvSpPr>
          <p:nvPr>
            <p:ph type="sldNum" sz="quarter" idx="5"/>
          </p:nvPr>
        </p:nvSpPr>
        <p:spPr/>
        <p:txBody>
          <a:bodyPr/>
          <a:lstStyle/>
          <a:p>
            <a:fld id="{3EF2AB2B-CE01-40D5-AD89-4D271B5193DD}" type="slidenum">
              <a:rPr lang="en-ID" smtClean="0"/>
              <a:t>35</a:t>
            </a:fld>
            <a:endParaRPr lang="en-ID"/>
          </a:p>
        </p:txBody>
      </p:sp>
    </p:spTree>
    <p:extLst>
      <p:ext uri="{BB962C8B-B14F-4D97-AF65-F5344CB8AC3E}">
        <p14:creationId xmlns:p14="http://schemas.microsoft.com/office/powerpoint/2010/main" val="33565765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Thư</a:t>
            </a:r>
            <a:r>
              <a:rPr lang="en-US" dirty="0"/>
              <a:t> </a:t>
            </a:r>
            <a:r>
              <a:rPr lang="en-US" dirty="0" err="1"/>
              <a:t>viện</a:t>
            </a:r>
            <a:r>
              <a:rPr lang="en-US" dirty="0"/>
              <a:t> craw </a:t>
            </a:r>
            <a:r>
              <a:rPr lang="en-US" dirty="0" err="1"/>
              <a:t>dữ</a:t>
            </a:r>
            <a:r>
              <a:rPr lang="en-US" dirty="0"/>
              <a:t> </a:t>
            </a:r>
            <a:r>
              <a:rPr lang="en-US" dirty="0" err="1"/>
              <a:t>liệu</a:t>
            </a:r>
            <a:r>
              <a:rPr lang="en-US" dirty="0"/>
              <a:t> - </a:t>
            </a:r>
            <a:r>
              <a:rPr lang="en-US" dirty="0" err="1"/>
              <a:t>BeautifulSoup</a:t>
            </a:r>
            <a:endParaRPr lang="en-ID" dirty="0"/>
          </a:p>
        </p:txBody>
      </p:sp>
      <p:sp>
        <p:nvSpPr>
          <p:cNvPr id="4" name="Slide Number Placeholder 3"/>
          <p:cNvSpPr>
            <a:spLocks noGrp="1"/>
          </p:cNvSpPr>
          <p:nvPr>
            <p:ph type="sldNum" sz="quarter" idx="5"/>
          </p:nvPr>
        </p:nvSpPr>
        <p:spPr/>
        <p:txBody>
          <a:bodyPr/>
          <a:lstStyle/>
          <a:p>
            <a:fld id="{3EF2AB2B-CE01-40D5-AD89-4D271B5193DD}" type="slidenum">
              <a:rPr lang="en-ID" smtClean="0"/>
              <a:t>4</a:t>
            </a:fld>
            <a:endParaRPr lang="en-ID"/>
          </a:p>
        </p:txBody>
      </p:sp>
    </p:spTree>
    <p:extLst>
      <p:ext uri="{BB962C8B-B14F-4D97-AF65-F5344CB8AC3E}">
        <p14:creationId xmlns:p14="http://schemas.microsoft.com/office/powerpoint/2010/main" val="303494027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b="0" i="0" dirty="0">
                <a:solidFill>
                  <a:srgbClr val="1B1B1B"/>
                </a:solidFill>
                <a:effectLst/>
                <a:latin typeface="Open Sans" panose="020B0606030504020204" pitchFamily="34" charset="0"/>
              </a:rPr>
              <a:t>Khi xử lý dữ liệu thô, chúng ta sẽ gặp rất nhiều các dạng dữ liệu lạ nên đôi khi rất khó để phân tích và tìm ra insights. Một cách tiếp cận đơn giản là biến đổi dữ liệu, mục tiêu là đưa dữ liệu về một phân phối chuẩn (normal (Gaussian) distribution), ví dụ như bell curve. Dữ liệu có dạng phân phối chuẩn giúp mô hình học được tốt hơn và đưa ra dự đoán chính xác và sát với kết quả ta mong muốn hơn.</a:t>
            </a:r>
            <a:endParaRPr lang="en-US" b="0" i="0" dirty="0">
              <a:solidFill>
                <a:srgbClr val="1B1B1B"/>
              </a:solidFill>
              <a:effectLst/>
              <a:latin typeface="Open Sans" panose="020B0606030504020204" pitchFamily="34" charset="0"/>
            </a:endParaRPr>
          </a:p>
          <a:p>
            <a:endParaRPr lang="en-US" b="0" i="0" dirty="0">
              <a:solidFill>
                <a:srgbClr val="1B1B1B"/>
              </a:solidFill>
              <a:effectLst/>
              <a:latin typeface="Open Sans" panose="020B0606030504020204" pitchFamily="34" charset="0"/>
            </a:endParaRPr>
          </a:p>
          <a:p>
            <a:r>
              <a:rPr lang="vi-VN" b="0" i="0" dirty="0">
                <a:solidFill>
                  <a:srgbClr val="1B1B1B"/>
                </a:solidFill>
                <a:effectLst/>
                <a:latin typeface="Open Sans" panose="020B0606030504020204" pitchFamily="34" charset="0"/>
              </a:rPr>
              <a:t>Giả sử trong dữ liệu về cân nặng 1 người, có 2 loại dữ liệu là </a:t>
            </a:r>
            <a:r>
              <a:rPr lang="vi-VN" b="0" i="1" dirty="0">
                <a:solidFill>
                  <a:srgbClr val="1B1B1B"/>
                </a:solidFill>
                <a:effectLst/>
                <a:latin typeface="Open Sans" panose="020B0606030504020204" pitchFamily="34" charset="0"/>
              </a:rPr>
              <a:t>kg</a:t>
            </a:r>
            <a:r>
              <a:rPr lang="vi-VN" b="0" i="0" dirty="0">
                <a:solidFill>
                  <a:srgbClr val="1B1B1B"/>
                </a:solidFill>
                <a:effectLst/>
                <a:latin typeface="Open Sans" panose="020B0606030504020204" pitchFamily="34" charset="0"/>
              </a:rPr>
              <a:t> và </a:t>
            </a:r>
            <a:r>
              <a:rPr lang="vi-VN" b="0" i="1" dirty="0">
                <a:solidFill>
                  <a:srgbClr val="1B1B1B"/>
                </a:solidFill>
                <a:effectLst/>
                <a:latin typeface="Open Sans" panose="020B0606030504020204" pitchFamily="34" charset="0"/>
              </a:rPr>
              <a:t>pound</a:t>
            </a:r>
            <a:r>
              <a:rPr lang="vi-VN" b="0" i="0" dirty="0">
                <a:solidFill>
                  <a:srgbClr val="1B1B1B"/>
                </a:solidFill>
                <a:effectLst/>
                <a:latin typeface="Open Sans" panose="020B0606030504020204" pitchFamily="34" charset="0"/>
              </a:rPr>
              <a:t>. Khi chúng ta sử dụng trực tiếp những giá trị này với SVM hoặc KNN, thuật toán sẽ hiểu sự 1kg = 1pound, nhưng điều đó không đúng trong thực tế (1pound = 0.45359237kg).</a:t>
            </a:r>
            <a:endParaRPr lang="en-ID" dirty="0"/>
          </a:p>
        </p:txBody>
      </p:sp>
      <p:sp>
        <p:nvSpPr>
          <p:cNvPr id="4" name="Slide Number Placeholder 3"/>
          <p:cNvSpPr>
            <a:spLocks noGrp="1"/>
          </p:cNvSpPr>
          <p:nvPr>
            <p:ph type="sldNum" sz="quarter" idx="5"/>
          </p:nvPr>
        </p:nvSpPr>
        <p:spPr/>
        <p:txBody>
          <a:bodyPr/>
          <a:lstStyle/>
          <a:p>
            <a:fld id="{3EF2AB2B-CE01-40D5-AD89-4D271B5193DD}" type="slidenum">
              <a:rPr lang="en-ID" smtClean="0"/>
              <a:t>37</a:t>
            </a:fld>
            <a:endParaRPr lang="en-ID"/>
          </a:p>
        </p:txBody>
      </p:sp>
    </p:spTree>
    <p:extLst>
      <p:ext uri="{BB962C8B-B14F-4D97-AF65-F5344CB8AC3E}">
        <p14:creationId xmlns:p14="http://schemas.microsoft.com/office/powerpoint/2010/main" val="168800857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vi-VN" b="0" i="0" dirty="0">
                <a:solidFill>
                  <a:srgbClr val="1B1B1B"/>
                </a:solidFill>
                <a:effectLst/>
                <a:latin typeface="Open Sans" panose="020B0606030504020204" pitchFamily="34" charset="0"/>
              </a:rPr>
              <a:t>Chính vì tính đơn giản của phương pháp, nên thường được sử dụng với features mà tất cả giá trị của features đó thuộc khoảng </a:t>
            </a:r>
            <a:r>
              <a:rPr lang="en-US" b="0" i="0" dirty="0">
                <a:solidFill>
                  <a:srgbClr val="1B1B1B"/>
                </a:solidFill>
                <a:effectLst/>
                <a:latin typeface="Open Sans" panose="020B0606030504020204" pitchFamily="34" charset="0"/>
              </a:rPr>
              <a:t>(</a:t>
            </a:r>
            <a:r>
              <a:rPr lang="vi-VN" b="0" dirty="0">
                <a:solidFill>
                  <a:srgbClr val="1B1B1B"/>
                </a:solidFill>
                <a:effectLst/>
                <a:latin typeface="KaTeX_Main"/>
              </a:rPr>
              <a:t>−∞,0]</a:t>
            </a:r>
            <a:r>
              <a:rPr lang="vi-VN" b="0" i="0" dirty="0">
                <a:solidFill>
                  <a:srgbClr val="1B1B1B"/>
                </a:solidFill>
                <a:effectLst/>
                <a:latin typeface="Open Sans" panose="020B0606030504020204" pitchFamily="34" charset="0"/>
              </a:rPr>
              <a:t> hoặc</a:t>
            </a:r>
            <a:r>
              <a:rPr lang="en-US" b="0" i="0" dirty="0">
                <a:solidFill>
                  <a:srgbClr val="1B1B1B"/>
                </a:solidFill>
                <a:effectLst/>
                <a:latin typeface="KaTeX_Main"/>
              </a:rPr>
              <a:t> </a:t>
            </a:r>
            <a:r>
              <a:rPr lang="vi-VN" b="0" dirty="0">
                <a:solidFill>
                  <a:srgbClr val="1B1B1B"/>
                </a:solidFill>
                <a:effectLst/>
                <a:latin typeface="KaTeX_Main"/>
              </a:rPr>
              <a:t>[0,+∞)</a:t>
            </a:r>
            <a:endParaRPr lang="en-US" b="0" dirty="0">
              <a:solidFill>
                <a:srgbClr val="1B1B1B"/>
              </a:solidFill>
              <a:effectLst/>
              <a:latin typeface="KaTeX_Main"/>
            </a:endParaRPr>
          </a:p>
          <a:p>
            <a:pPr marL="171450" indent="-171450">
              <a:buFontTx/>
              <a:buChar char="-"/>
            </a:pPr>
            <a:r>
              <a:rPr lang="vi-VN" b="0" i="0" dirty="0">
                <a:solidFill>
                  <a:srgbClr val="1B1B1B"/>
                </a:solidFill>
                <a:effectLst/>
                <a:latin typeface="Open Sans" panose="020B0606030504020204" pitchFamily="34" charset="0"/>
              </a:rPr>
              <a:t>Ta bắt gặp phương pháp này nhiều nhất (maybe), trong xử lý ảnh, khi mà ta thường chia giá trị của các pixel trên 1 bức ảnh cho 255 (giá trị lớn nhất của 1 pixel)</a:t>
            </a:r>
            <a:endParaRPr lang="en-US" b="0" i="0" dirty="0">
              <a:solidFill>
                <a:srgbClr val="1B1B1B"/>
              </a:solidFill>
              <a:effectLst/>
              <a:latin typeface="Open Sans" panose="020B0606030504020204" pitchFamily="34" charset="0"/>
            </a:endParaRPr>
          </a:p>
          <a:p>
            <a:pPr marL="171450" indent="-171450">
              <a:buFontTx/>
              <a:buChar char="-"/>
            </a:pPr>
            <a:r>
              <a:rPr lang="vi-VN" b="0" i="0" dirty="0">
                <a:solidFill>
                  <a:srgbClr val="1B1B1B"/>
                </a:solidFill>
                <a:effectLst/>
                <a:latin typeface="Open Sans" panose="020B0606030504020204" pitchFamily="34" charset="0"/>
              </a:rPr>
              <a:t>Một trong những hạn chế của phương pháp này là khi áp dụng với một khoảng giá trị nhỏ, ta sẽ thu được độ lệch chuẩn nhỏ hơn, điều này làm giảm weight của các outliers trong dữ liệu.</a:t>
            </a:r>
            <a:endParaRPr lang="en-ID" dirty="0"/>
          </a:p>
        </p:txBody>
      </p:sp>
      <p:sp>
        <p:nvSpPr>
          <p:cNvPr id="4" name="Slide Number Placeholder 3"/>
          <p:cNvSpPr>
            <a:spLocks noGrp="1"/>
          </p:cNvSpPr>
          <p:nvPr>
            <p:ph type="sldNum" sz="quarter" idx="5"/>
          </p:nvPr>
        </p:nvSpPr>
        <p:spPr/>
        <p:txBody>
          <a:bodyPr/>
          <a:lstStyle/>
          <a:p>
            <a:fld id="{3EF2AB2B-CE01-40D5-AD89-4D271B5193DD}" type="slidenum">
              <a:rPr lang="en-ID" smtClean="0"/>
              <a:t>38</a:t>
            </a:fld>
            <a:endParaRPr lang="en-ID"/>
          </a:p>
        </p:txBody>
      </p:sp>
    </p:spTree>
    <p:extLst>
      <p:ext uri="{BB962C8B-B14F-4D97-AF65-F5344CB8AC3E}">
        <p14:creationId xmlns:p14="http://schemas.microsoft.com/office/powerpoint/2010/main" val="420126637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B1B1B"/>
                </a:solidFill>
                <a:effectLst/>
                <a:latin typeface="Open Sans" panose="020B0606030504020204" pitchFamily="34" charset="0"/>
              </a:rPr>
              <a:t>- </a:t>
            </a:r>
            <a:r>
              <a:rPr lang="vi-VN" b="0" i="0" dirty="0">
                <a:solidFill>
                  <a:srgbClr val="1B1B1B"/>
                </a:solidFill>
                <a:effectLst/>
                <a:latin typeface="Open Sans" panose="020B0606030504020204" pitchFamily="34" charset="0"/>
              </a:rPr>
              <a:t>Mục tiêu của phương pháp là đưa các giá trị về gần hơn giá trị mean của features.</a:t>
            </a:r>
            <a:endParaRPr lang="en-US" b="0" i="0" dirty="0">
              <a:solidFill>
                <a:srgbClr val="1B1B1B"/>
              </a:solidFill>
              <a:effectLst/>
              <a:latin typeface="Open Sans" panose="020B0606030504020204" pitchFamily="34" charset="0"/>
            </a:endParaRPr>
          </a:p>
          <a:p>
            <a:pPr marL="171450" indent="-171450">
              <a:buFontTx/>
              <a:buChar char="-"/>
            </a:pPr>
            <a:r>
              <a:rPr lang="vi-VN" b="0" i="0" dirty="0">
                <a:solidFill>
                  <a:srgbClr val="1B1B1B"/>
                </a:solidFill>
                <a:effectLst/>
                <a:latin typeface="Open Sans" panose="020B0606030504020204" pitchFamily="34" charset="0"/>
              </a:rPr>
              <a:t>Phương pháp này đưa các giá trị về 1 khoảng đặc biệt, thường là </a:t>
            </a:r>
            <a:r>
              <a:rPr lang="vi-VN" b="0" dirty="0">
                <a:solidFill>
                  <a:srgbClr val="1B1B1B"/>
                </a:solidFill>
                <a:effectLst/>
                <a:latin typeface="KaTeX_Main"/>
              </a:rPr>
              <a:t>[0, 1][0,1]</a:t>
            </a:r>
            <a:r>
              <a:rPr lang="vi-VN" b="0" i="0" dirty="0">
                <a:solidFill>
                  <a:srgbClr val="1B1B1B"/>
                </a:solidFill>
                <a:effectLst/>
                <a:latin typeface="Open Sans" panose="020B0606030504020204" pitchFamily="34" charset="0"/>
              </a:rPr>
              <a:t> hoặc </a:t>
            </a:r>
            <a:r>
              <a:rPr lang="vi-VN" b="0" dirty="0">
                <a:solidFill>
                  <a:srgbClr val="1B1B1B"/>
                </a:solidFill>
                <a:effectLst/>
                <a:latin typeface="KaTeX_Main"/>
              </a:rPr>
              <a:t>[-1, 1][−1,1]</a:t>
            </a:r>
            <a:r>
              <a:rPr lang="vi-VN" b="0" i="0" dirty="0">
                <a:solidFill>
                  <a:srgbClr val="1B1B1B"/>
                </a:solidFill>
                <a:effectLst/>
                <a:latin typeface="Open Sans" panose="020B0606030504020204" pitchFamily="34" charset="0"/>
              </a:rPr>
              <a:t>.</a:t>
            </a:r>
            <a:endParaRPr lang="en-US" b="0" i="0" dirty="0">
              <a:solidFill>
                <a:srgbClr val="1B1B1B"/>
              </a:solidFill>
              <a:effectLst/>
              <a:latin typeface="Open Sans" panose="020B0606030504020204" pitchFamily="34" charset="0"/>
            </a:endParaRPr>
          </a:p>
          <a:p>
            <a:pPr marL="171450" indent="-171450">
              <a:buFontTx/>
              <a:buChar char="-"/>
            </a:pPr>
            <a:r>
              <a:rPr lang="en-US" b="0" i="0" dirty="0" err="1">
                <a:solidFill>
                  <a:srgbClr val="1B1B1B"/>
                </a:solidFill>
                <a:effectLst/>
                <a:latin typeface="Open Sans" panose="020B0606030504020204" pitchFamily="34" charset="0"/>
              </a:rPr>
              <a:t>Hàm</a:t>
            </a:r>
            <a:r>
              <a:rPr lang="en-US" b="0" i="0" dirty="0">
                <a:solidFill>
                  <a:srgbClr val="1B1B1B"/>
                </a:solidFill>
                <a:effectLst/>
                <a:latin typeface="Open Sans" panose="020B0606030504020204" pitchFamily="34" charset="0"/>
              </a:rPr>
              <a:t> </a:t>
            </a:r>
            <a:r>
              <a:rPr lang="en-US" b="0" i="0" dirty="0" err="1">
                <a:solidFill>
                  <a:srgbClr val="1B1B1B"/>
                </a:solidFill>
                <a:effectLst/>
                <a:latin typeface="Open Sans" panose="020B0606030504020204" pitchFamily="34" charset="0"/>
              </a:rPr>
              <a:t>minmax_scale</a:t>
            </a:r>
            <a:r>
              <a:rPr lang="en-US" b="0" i="0" dirty="0">
                <a:solidFill>
                  <a:srgbClr val="1B1B1B"/>
                </a:solidFill>
                <a:effectLst/>
                <a:latin typeface="Open Sans" panose="020B0606030504020204" pitchFamily="34" charset="0"/>
              </a:rPr>
              <a:t> </a:t>
            </a:r>
            <a:r>
              <a:rPr lang="en-US" b="0" i="0" dirty="0" err="1">
                <a:solidFill>
                  <a:srgbClr val="1B1B1B"/>
                </a:solidFill>
                <a:effectLst/>
                <a:latin typeface="Open Sans" panose="020B0606030504020204" pitchFamily="34" charset="0"/>
              </a:rPr>
              <a:t>là</a:t>
            </a:r>
            <a:r>
              <a:rPr lang="en-US" b="0" i="0" dirty="0">
                <a:solidFill>
                  <a:srgbClr val="1B1B1B"/>
                </a:solidFill>
                <a:effectLst/>
                <a:latin typeface="Open Sans" panose="020B0606030504020204" pitchFamily="34" charset="0"/>
              </a:rPr>
              <a:t> </a:t>
            </a:r>
            <a:r>
              <a:rPr lang="en-US" b="0" i="0" dirty="0" err="1">
                <a:solidFill>
                  <a:srgbClr val="1B1B1B"/>
                </a:solidFill>
                <a:effectLst/>
                <a:latin typeface="Open Sans" panose="020B0606030504020204" pitchFamily="34" charset="0"/>
              </a:rPr>
              <a:t>hàm</a:t>
            </a:r>
            <a:r>
              <a:rPr lang="en-US" b="0" i="0" dirty="0">
                <a:solidFill>
                  <a:srgbClr val="1B1B1B"/>
                </a:solidFill>
                <a:effectLst/>
                <a:latin typeface="Open Sans" panose="020B0606030504020204" pitchFamily="34" charset="0"/>
              </a:rPr>
              <a:t> co </a:t>
            </a:r>
            <a:r>
              <a:rPr lang="en-US" b="0" i="0" dirty="0" err="1">
                <a:solidFill>
                  <a:srgbClr val="1B1B1B"/>
                </a:solidFill>
                <a:effectLst/>
                <a:latin typeface="Open Sans" panose="020B0606030504020204" pitchFamily="34" charset="0"/>
              </a:rPr>
              <a:t>giãn</a:t>
            </a:r>
            <a:endParaRPr lang="en-ID" dirty="0"/>
          </a:p>
        </p:txBody>
      </p:sp>
      <p:sp>
        <p:nvSpPr>
          <p:cNvPr id="4" name="Slide Number Placeholder 3"/>
          <p:cNvSpPr>
            <a:spLocks noGrp="1"/>
          </p:cNvSpPr>
          <p:nvPr>
            <p:ph type="sldNum" sz="quarter" idx="5"/>
          </p:nvPr>
        </p:nvSpPr>
        <p:spPr/>
        <p:txBody>
          <a:bodyPr/>
          <a:lstStyle/>
          <a:p>
            <a:fld id="{3EF2AB2B-CE01-40D5-AD89-4D271B5193DD}" type="slidenum">
              <a:rPr lang="en-ID" smtClean="0"/>
              <a:t>39</a:t>
            </a:fld>
            <a:endParaRPr lang="en-ID"/>
          </a:p>
        </p:txBody>
      </p:sp>
    </p:spTree>
    <p:extLst>
      <p:ext uri="{BB962C8B-B14F-4D97-AF65-F5344CB8AC3E}">
        <p14:creationId xmlns:p14="http://schemas.microsoft.com/office/powerpoint/2010/main" val="115065518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B1B1B"/>
                </a:solidFill>
                <a:effectLst/>
                <a:latin typeface="Open Sans" panose="020B0606030504020204" pitchFamily="34" charset="0"/>
              </a:rPr>
              <a:t>- </a:t>
            </a:r>
            <a:r>
              <a:rPr lang="vi-VN" b="0" i="0" dirty="0">
                <a:solidFill>
                  <a:srgbClr val="1B1B1B"/>
                </a:solidFill>
                <a:effectLst/>
                <a:latin typeface="Open Sans" panose="020B0606030504020204" pitchFamily="34" charset="0"/>
              </a:rPr>
              <a:t>Như đã nói ở trên, scaling chỉ làm thay đổi khoảng giá trị dữ liệu, normalization là 1 cách thay đổi triệt để hơn. Mục đích là biến đổi dữ liệu với kì vọng thu được 1 phân phối chuẩn cho dữ liệu đó</a:t>
            </a:r>
            <a:endParaRPr lang="en-US" b="0" i="0" dirty="0">
              <a:solidFill>
                <a:srgbClr val="1B1B1B"/>
              </a:solidFill>
              <a:effectLst/>
              <a:latin typeface="Open Sans" panose="020B0606030504020204" pitchFamily="34" charset="0"/>
            </a:endParaRPr>
          </a:p>
          <a:p>
            <a:r>
              <a:rPr lang="en-US" b="0" i="0" dirty="0">
                <a:solidFill>
                  <a:srgbClr val="1B1B1B"/>
                </a:solidFill>
                <a:effectLst/>
                <a:latin typeface="Open Sans" panose="020B0606030504020204" pitchFamily="34" charset="0"/>
              </a:rPr>
              <a:t>- </a:t>
            </a:r>
            <a:r>
              <a:rPr lang="vi-VN" b="0" i="0" dirty="0">
                <a:solidFill>
                  <a:srgbClr val="1B1B1B"/>
                </a:solidFill>
                <a:effectLst/>
                <a:latin typeface="Open Sans" panose="020B0606030504020204" pitchFamily="34" charset="0"/>
              </a:rPr>
              <a:t>Định nghĩa trên là theo khái niệm của thống kê. Có nhiều loại normalization khác nhau. Trên thực tế, min-max scaling cũng được coi là một kiểu normalization. Trong Machine Learning, một số loại normalization sau đây được sử dụng phổ biến nhất</a:t>
            </a:r>
            <a:endParaRPr lang="en-ID" dirty="0"/>
          </a:p>
        </p:txBody>
      </p:sp>
      <p:sp>
        <p:nvSpPr>
          <p:cNvPr id="4" name="Slide Number Placeholder 3"/>
          <p:cNvSpPr>
            <a:spLocks noGrp="1"/>
          </p:cNvSpPr>
          <p:nvPr>
            <p:ph type="sldNum" sz="quarter" idx="5"/>
          </p:nvPr>
        </p:nvSpPr>
        <p:spPr/>
        <p:txBody>
          <a:bodyPr/>
          <a:lstStyle/>
          <a:p>
            <a:fld id="{3EF2AB2B-CE01-40D5-AD89-4D271B5193DD}" type="slidenum">
              <a:rPr lang="en-ID" smtClean="0"/>
              <a:t>40</a:t>
            </a:fld>
            <a:endParaRPr lang="en-ID"/>
          </a:p>
        </p:txBody>
      </p:sp>
    </p:spTree>
    <p:extLst>
      <p:ext uri="{BB962C8B-B14F-4D97-AF65-F5344CB8AC3E}">
        <p14:creationId xmlns:p14="http://schemas.microsoft.com/office/powerpoint/2010/main" val="133219541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b="0" i="0" dirty="0">
                <a:solidFill>
                  <a:srgbClr val="1B1B1B"/>
                </a:solidFill>
                <a:effectLst/>
                <a:latin typeface="Open Sans" panose="020B0606030504020204" pitchFamily="34" charset="0"/>
              </a:rPr>
              <a:t>Sau bước biến đổi, ta sẽ thu được tập giá trị mới mean bằng 0 và std bằng 1 (dễ dàng chứng minh). Phương pháp này có ích với những dữ liệu có outlier mà bạn lại không muốn loại bỏ hoàn toàn những ảnh hưởng của nó.</a:t>
            </a:r>
            <a:endParaRPr lang="en-ID" dirty="0"/>
          </a:p>
        </p:txBody>
      </p:sp>
      <p:sp>
        <p:nvSpPr>
          <p:cNvPr id="4" name="Slide Number Placeholder 3"/>
          <p:cNvSpPr>
            <a:spLocks noGrp="1"/>
          </p:cNvSpPr>
          <p:nvPr>
            <p:ph type="sldNum" sz="quarter" idx="5"/>
          </p:nvPr>
        </p:nvSpPr>
        <p:spPr/>
        <p:txBody>
          <a:bodyPr/>
          <a:lstStyle/>
          <a:p>
            <a:fld id="{3EF2AB2B-CE01-40D5-AD89-4D271B5193DD}" type="slidenum">
              <a:rPr lang="en-ID" smtClean="0"/>
              <a:t>41</a:t>
            </a:fld>
            <a:endParaRPr lang="en-ID"/>
          </a:p>
        </p:txBody>
      </p:sp>
    </p:spTree>
    <p:extLst>
      <p:ext uri="{BB962C8B-B14F-4D97-AF65-F5344CB8AC3E}">
        <p14:creationId xmlns:p14="http://schemas.microsoft.com/office/powerpoint/2010/main" val="228782923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ID" b="0" i="0" dirty="0" err="1">
                <a:solidFill>
                  <a:srgbClr val="666666"/>
                </a:solidFill>
                <a:effectLst/>
                <a:latin typeface="Arial" panose="020B0604020202020204" pitchFamily="34" charset="0"/>
              </a:rPr>
              <a:t>Ưu</a:t>
            </a:r>
            <a:r>
              <a:rPr lang="en-ID" b="0" i="0" dirty="0">
                <a:solidFill>
                  <a:srgbClr val="666666"/>
                </a:solidFill>
                <a:effectLst/>
                <a:latin typeface="Arial" panose="020B0604020202020204" pitchFamily="34" charset="0"/>
              </a:rPr>
              <a:t> </a:t>
            </a:r>
            <a:r>
              <a:rPr lang="en-ID" b="0" i="0" dirty="0" err="1">
                <a:solidFill>
                  <a:srgbClr val="666666"/>
                </a:solidFill>
                <a:effectLst/>
                <a:latin typeface="Arial" panose="020B0604020202020204" pitchFamily="34" charset="0"/>
              </a:rPr>
              <a:t>điểm</a:t>
            </a:r>
            <a:r>
              <a:rPr lang="en-ID" b="0" i="0" dirty="0">
                <a:solidFill>
                  <a:srgbClr val="666666"/>
                </a:solidFill>
                <a:effectLst/>
                <a:latin typeface="Arial" panose="020B0604020202020204" pitchFamily="34" charset="0"/>
              </a:rPr>
              <a:t>: </a:t>
            </a:r>
            <a:r>
              <a:rPr lang="en-ID" b="0" i="0" dirty="0" err="1">
                <a:solidFill>
                  <a:srgbClr val="666666"/>
                </a:solidFill>
                <a:effectLst/>
                <a:latin typeface="Arial" panose="020B0604020202020204" pitchFamily="34" charset="0"/>
              </a:rPr>
              <a:t>Việc</a:t>
            </a:r>
            <a:r>
              <a:rPr lang="en-ID" b="0" i="0" dirty="0">
                <a:solidFill>
                  <a:srgbClr val="666666"/>
                </a:solidFill>
                <a:effectLst/>
                <a:latin typeface="Arial" panose="020B0604020202020204" pitchFamily="34" charset="0"/>
              </a:rPr>
              <a:t> </a:t>
            </a:r>
            <a:r>
              <a:rPr lang="en-ID" b="0" i="0" dirty="0" err="1">
                <a:solidFill>
                  <a:srgbClr val="666666"/>
                </a:solidFill>
                <a:effectLst/>
                <a:latin typeface="Arial" panose="020B0604020202020204" pitchFamily="34" charset="0"/>
              </a:rPr>
              <a:t>lấy</a:t>
            </a:r>
            <a:r>
              <a:rPr lang="en-ID" b="0" i="0" dirty="0">
                <a:solidFill>
                  <a:srgbClr val="666666"/>
                </a:solidFill>
                <a:effectLst/>
                <a:latin typeface="Arial" panose="020B0604020202020204" pitchFamily="34" charset="0"/>
              </a:rPr>
              <a:t> </a:t>
            </a:r>
            <a:r>
              <a:rPr lang="en-ID" b="0" i="0" dirty="0" err="1">
                <a:solidFill>
                  <a:srgbClr val="666666"/>
                </a:solidFill>
                <a:effectLst/>
                <a:latin typeface="Arial" panose="020B0604020202020204" pitchFamily="34" charset="0"/>
              </a:rPr>
              <a:t>mẫu</a:t>
            </a:r>
            <a:r>
              <a:rPr lang="en-ID" b="0" i="0" dirty="0">
                <a:solidFill>
                  <a:srgbClr val="666666"/>
                </a:solidFill>
                <a:effectLst/>
                <a:latin typeface="Arial" panose="020B0604020202020204" pitchFamily="34" charset="0"/>
              </a:rPr>
              <a:t> </a:t>
            </a:r>
            <a:r>
              <a:rPr lang="en-ID" b="0" i="0" dirty="0" err="1">
                <a:solidFill>
                  <a:srgbClr val="666666"/>
                </a:solidFill>
                <a:effectLst/>
                <a:latin typeface="Arial" panose="020B0604020202020204" pitchFamily="34" charset="0"/>
              </a:rPr>
              <a:t>có</a:t>
            </a:r>
            <a:r>
              <a:rPr lang="en-ID" b="0" i="0" dirty="0">
                <a:solidFill>
                  <a:srgbClr val="666666"/>
                </a:solidFill>
                <a:effectLst/>
                <a:latin typeface="Arial" panose="020B0604020202020204" pitchFamily="34" charset="0"/>
              </a:rPr>
              <a:t> </a:t>
            </a:r>
            <a:r>
              <a:rPr lang="en-ID" b="0" i="0" dirty="0" err="1">
                <a:solidFill>
                  <a:srgbClr val="666666"/>
                </a:solidFill>
                <a:effectLst/>
                <a:latin typeface="Arial" panose="020B0604020202020204" pitchFamily="34" charset="0"/>
              </a:rPr>
              <a:t>thể</a:t>
            </a:r>
            <a:r>
              <a:rPr lang="en-ID" b="0" i="0" dirty="0">
                <a:solidFill>
                  <a:srgbClr val="666666"/>
                </a:solidFill>
                <a:effectLst/>
                <a:latin typeface="Arial" panose="020B0604020202020204" pitchFamily="34" charset="0"/>
              </a:rPr>
              <a:t> </a:t>
            </a:r>
            <a:r>
              <a:rPr lang="en-ID" b="0" i="0" dirty="0" err="1">
                <a:solidFill>
                  <a:srgbClr val="666666"/>
                </a:solidFill>
                <a:effectLst/>
                <a:latin typeface="Arial" panose="020B0604020202020204" pitchFamily="34" charset="0"/>
              </a:rPr>
              <a:t>đặc</a:t>
            </a:r>
            <a:r>
              <a:rPr lang="en-ID" b="0" i="0" dirty="0">
                <a:solidFill>
                  <a:srgbClr val="666666"/>
                </a:solidFill>
                <a:effectLst/>
                <a:latin typeface="Arial" panose="020B0604020202020204" pitchFamily="34" charset="0"/>
              </a:rPr>
              <a:t> </a:t>
            </a:r>
            <a:r>
              <a:rPr lang="en-ID" b="0" i="0" dirty="0" err="1">
                <a:solidFill>
                  <a:srgbClr val="666666"/>
                </a:solidFill>
                <a:effectLst/>
                <a:latin typeface="Arial" panose="020B0604020202020204" pitchFamily="34" charset="0"/>
              </a:rPr>
              <a:t>biệt</a:t>
            </a:r>
            <a:r>
              <a:rPr lang="en-ID" b="0" i="0" dirty="0">
                <a:solidFill>
                  <a:srgbClr val="666666"/>
                </a:solidFill>
                <a:effectLst/>
                <a:latin typeface="Arial" panose="020B0604020202020204" pitchFamily="34" charset="0"/>
              </a:rPr>
              <a:t> </a:t>
            </a:r>
            <a:r>
              <a:rPr lang="en-ID" b="0" i="0" dirty="0" err="1">
                <a:solidFill>
                  <a:srgbClr val="666666"/>
                </a:solidFill>
                <a:effectLst/>
                <a:latin typeface="Arial" panose="020B0604020202020204" pitchFamily="34" charset="0"/>
              </a:rPr>
              <a:t>hữu</a:t>
            </a:r>
            <a:r>
              <a:rPr lang="en-ID" b="0" i="0" dirty="0">
                <a:solidFill>
                  <a:srgbClr val="666666"/>
                </a:solidFill>
                <a:effectLst/>
                <a:latin typeface="Arial" panose="020B0604020202020204" pitchFamily="34" charset="0"/>
              </a:rPr>
              <a:t> </a:t>
            </a:r>
            <a:r>
              <a:rPr lang="en-ID" b="0" i="0" dirty="0" err="1">
                <a:solidFill>
                  <a:srgbClr val="666666"/>
                </a:solidFill>
                <a:effectLst/>
                <a:latin typeface="Arial" panose="020B0604020202020204" pitchFamily="34" charset="0"/>
              </a:rPr>
              <a:t>ích</a:t>
            </a:r>
            <a:r>
              <a:rPr lang="en-ID" b="0" i="0" dirty="0">
                <a:solidFill>
                  <a:srgbClr val="666666"/>
                </a:solidFill>
                <a:effectLst/>
                <a:latin typeface="Arial" panose="020B0604020202020204" pitchFamily="34" charset="0"/>
              </a:rPr>
              <a:t> </a:t>
            </a:r>
            <a:r>
              <a:rPr lang="en-ID" b="0" i="0" dirty="0" err="1">
                <a:solidFill>
                  <a:srgbClr val="666666"/>
                </a:solidFill>
                <a:effectLst/>
                <a:latin typeface="Arial" panose="020B0604020202020204" pitchFamily="34" charset="0"/>
              </a:rPr>
              <a:t>với</a:t>
            </a:r>
            <a:r>
              <a:rPr lang="en-ID" b="0" i="0" dirty="0">
                <a:solidFill>
                  <a:srgbClr val="666666"/>
                </a:solidFill>
                <a:effectLst/>
                <a:latin typeface="Arial" panose="020B0604020202020204" pitchFamily="34" charset="0"/>
              </a:rPr>
              <a:t> </a:t>
            </a:r>
            <a:r>
              <a:rPr lang="en-ID" b="0" i="0" dirty="0" err="1">
                <a:solidFill>
                  <a:srgbClr val="666666"/>
                </a:solidFill>
                <a:effectLst/>
                <a:latin typeface="Arial" panose="020B0604020202020204" pitchFamily="34" charset="0"/>
              </a:rPr>
              <a:t>các</a:t>
            </a:r>
            <a:r>
              <a:rPr lang="en-ID" b="0" i="0" dirty="0">
                <a:solidFill>
                  <a:srgbClr val="666666"/>
                </a:solidFill>
                <a:effectLst/>
                <a:latin typeface="Arial" panose="020B0604020202020204" pitchFamily="34" charset="0"/>
              </a:rPr>
              <a:t> </a:t>
            </a:r>
            <a:r>
              <a:rPr lang="en-ID" b="0" i="0" dirty="0" err="1">
                <a:solidFill>
                  <a:srgbClr val="666666"/>
                </a:solidFill>
                <a:effectLst/>
                <a:latin typeface="Arial" panose="020B0604020202020204" pitchFamily="34" charset="0"/>
              </a:rPr>
              <a:t>tập</a:t>
            </a:r>
            <a:r>
              <a:rPr lang="en-ID" b="0" i="0" dirty="0">
                <a:solidFill>
                  <a:srgbClr val="666666"/>
                </a:solidFill>
                <a:effectLst/>
                <a:latin typeface="Arial" panose="020B0604020202020204" pitchFamily="34" charset="0"/>
              </a:rPr>
              <a:t> </a:t>
            </a:r>
            <a:r>
              <a:rPr lang="en-ID" b="0" i="0" dirty="0" err="1">
                <a:solidFill>
                  <a:srgbClr val="666666"/>
                </a:solidFill>
                <a:effectLst/>
                <a:latin typeface="Arial" panose="020B0604020202020204" pitchFamily="34" charset="0"/>
              </a:rPr>
              <a:t>dữ</a:t>
            </a:r>
            <a:r>
              <a:rPr lang="en-ID" b="0" i="0" dirty="0">
                <a:solidFill>
                  <a:srgbClr val="666666"/>
                </a:solidFill>
                <a:effectLst/>
                <a:latin typeface="Arial" panose="020B0604020202020204" pitchFamily="34" charset="0"/>
              </a:rPr>
              <a:t> </a:t>
            </a:r>
            <a:r>
              <a:rPr lang="en-ID" b="0" i="0" dirty="0" err="1">
                <a:solidFill>
                  <a:srgbClr val="666666"/>
                </a:solidFill>
                <a:effectLst/>
                <a:latin typeface="Arial" panose="020B0604020202020204" pitchFamily="34" charset="0"/>
              </a:rPr>
              <a:t>liệu</a:t>
            </a:r>
            <a:r>
              <a:rPr lang="en-ID" b="0" i="0" dirty="0">
                <a:solidFill>
                  <a:srgbClr val="666666"/>
                </a:solidFill>
                <a:effectLst/>
                <a:latin typeface="Arial" panose="020B0604020202020204" pitchFamily="34" charset="0"/>
              </a:rPr>
              <a:t> </a:t>
            </a:r>
            <a:r>
              <a:rPr lang="en-ID" b="0" i="0" dirty="0" err="1">
                <a:solidFill>
                  <a:srgbClr val="666666"/>
                </a:solidFill>
                <a:effectLst/>
                <a:latin typeface="Arial" panose="020B0604020202020204" pitchFamily="34" charset="0"/>
              </a:rPr>
              <a:t>quá</a:t>
            </a:r>
            <a:r>
              <a:rPr lang="en-ID" b="0" i="0" dirty="0">
                <a:solidFill>
                  <a:srgbClr val="666666"/>
                </a:solidFill>
                <a:effectLst/>
                <a:latin typeface="Arial" panose="020B0604020202020204" pitchFamily="34" charset="0"/>
              </a:rPr>
              <a:t> </a:t>
            </a:r>
            <a:r>
              <a:rPr lang="en-ID" b="0" i="0" dirty="0" err="1">
                <a:solidFill>
                  <a:srgbClr val="666666"/>
                </a:solidFill>
                <a:effectLst/>
                <a:latin typeface="Arial" panose="020B0604020202020204" pitchFamily="34" charset="0"/>
              </a:rPr>
              <a:t>lớn</a:t>
            </a:r>
            <a:r>
              <a:rPr lang="en-ID" b="0" i="0" dirty="0">
                <a:solidFill>
                  <a:srgbClr val="666666"/>
                </a:solidFill>
                <a:effectLst/>
                <a:latin typeface="Arial" panose="020B0604020202020204" pitchFamily="34" charset="0"/>
              </a:rPr>
              <a:t> </a:t>
            </a:r>
            <a:r>
              <a:rPr lang="en-ID" b="0" i="0" dirty="0" err="1">
                <a:solidFill>
                  <a:srgbClr val="666666"/>
                </a:solidFill>
                <a:effectLst/>
                <a:latin typeface="Arial" panose="020B0604020202020204" pitchFamily="34" charset="0"/>
              </a:rPr>
              <a:t>để</a:t>
            </a:r>
            <a:r>
              <a:rPr lang="en-ID" b="0" i="0" dirty="0">
                <a:solidFill>
                  <a:srgbClr val="666666"/>
                </a:solidFill>
                <a:effectLst/>
                <a:latin typeface="Arial" panose="020B0604020202020204" pitchFamily="34" charset="0"/>
              </a:rPr>
              <a:t> </a:t>
            </a:r>
            <a:r>
              <a:rPr lang="en-ID" b="0" i="0" dirty="0" err="1">
                <a:solidFill>
                  <a:srgbClr val="666666"/>
                </a:solidFill>
                <a:effectLst/>
                <a:latin typeface="Arial" panose="020B0604020202020204" pitchFamily="34" charset="0"/>
              </a:rPr>
              <a:t>có</a:t>
            </a:r>
            <a:r>
              <a:rPr lang="en-ID" b="0" i="0" dirty="0">
                <a:solidFill>
                  <a:srgbClr val="666666"/>
                </a:solidFill>
                <a:effectLst/>
                <a:latin typeface="Arial" panose="020B0604020202020204" pitchFamily="34" charset="0"/>
              </a:rPr>
              <a:t> </a:t>
            </a:r>
            <a:r>
              <a:rPr lang="en-ID" b="0" i="0" dirty="0" err="1">
                <a:solidFill>
                  <a:srgbClr val="666666"/>
                </a:solidFill>
                <a:effectLst/>
                <a:latin typeface="Arial" panose="020B0604020202020204" pitchFamily="34" charset="0"/>
              </a:rPr>
              <a:t>thể</a:t>
            </a:r>
            <a:r>
              <a:rPr lang="en-ID" b="0" i="0" dirty="0">
                <a:solidFill>
                  <a:srgbClr val="666666"/>
                </a:solidFill>
                <a:effectLst/>
                <a:latin typeface="Arial" panose="020B0604020202020204" pitchFamily="34" charset="0"/>
              </a:rPr>
              <a:t> </a:t>
            </a:r>
            <a:r>
              <a:rPr lang="en-ID" b="0" i="0" dirty="0" err="1">
                <a:solidFill>
                  <a:srgbClr val="666666"/>
                </a:solidFill>
                <a:effectLst/>
                <a:latin typeface="Arial" panose="020B0604020202020204" pitchFamily="34" charset="0"/>
              </a:rPr>
              <a:t>phân</a:t>
            </a:r>
            <a:r>
              <a:rPr lang="en-ID" b="0" i="0" dirty="0">
                <a:solidFill>
                  <a:srgbClr val="666666"/>
                </a:solidFill>
                <a:effectLst/>
                <a:latin typeface="Arial" panose="020B0604020202020204" pitchFamily="34" charset="0"/>
              </a:rPr>
              <a:t> </a:t>
            </a:r>
            <a:r>
              <a:rPr lang="en-ID" b="0" i="0" dirty="0" err="1">
                <a:solidFill>
                  <a:srgbClr val="666666"/>
                </a:solidFill>
                <a:effectLst/>
                <a:latin typeface="Arial" panose="020B0604020202020204" pitchFamily="34" charset="0"/>
              </a:rPr>
              <a:t>tích</a:t>
            </a:r>
            <a:r>
              <a:rPr lang="en-ID" b="0" i="0" dirty="0">
                <a:solidFill>
                  <a:srgbClr val="666666"/>
                </a:solidFill>
                <a:effectLst/>
                <a:latin typeface="Arial" panose="020B0604020202020204" pitchFamily="34" charset="0"/>
              </a:rPr>
              <a:t> </a:t>
            </a:r>
            <a:r>
              <a:rPr lang="en-ID" b="0" i="0" dirty="0" err="1">
                <a:solidFill>
                  <a:srgbClr val="666666"/>
                </a:solidFill>
                <a:effectLst/>
                <a:latin typeface="Arial" panose="020B0604020202020204" pitchFamily="34" charset="0"/>
              </a:rPr>
              <a:t>đầy</a:t>
            </a:r>
            <a:r>
              <a:rPr lang="en-ID" b="0" i="0" dirty="0">
                <a:solidFill>
                  <a:srgbClr val="666666"/>
                </a:solidFill>
                <a:effectLst/>
                <a:latin typeface="Arial" panose="020B0604020202020204" pitchFamily="34" charset="0"/>
              </a:rPr>
              <a:t> </a:t>
            </a:r>
            <a:r>
              <a:rPr lang="en-ID" b="0" i="0" dirty="0" err="1">
                <a:solidFill>
                  <a:srgbClr val="666666"/>
                </a:solidFill>
                <a:effectLst/>
                <a:latin typeface="Arial" panose="020B0604020202020204" pitchFamily="34" charset="0"/>
              </a:rPr>
              <a:t>đủ</a:t>
            </a:r>
            <a:r>
              <a:rPr lang="en-ID" b="0" i="0" dirty="0">
                <a:solidFill>
                  <a:srgbClr val="666666"/>
                </a:solidFill>
                <a:effectLst/>
                <a:latin typeface="Arial" panose="020B0604020202020204" pitchFamily="34" charset="0"/>
              </a:rPr>
              <a:t> </a:t>
            </a:r>
            <a:r>
              <a:rPr lang="en-ID" b="0" i="0" dirty="0" err="1">
                <a:solidFill>
                  <a:srgbClr val="666666"/>
                </a:solidFill>
                <a:effectLst/>
                <a:latin typeface="Arial" panose="020B0604020202020204" pitchFamily="34" charset="0"/>
              </a:rPr>
              <a:t>một</a:t>
            </a:r>
            <a:r>
              <a:rPr lang="en-ID" b="0" i="0" dirty="0">
                <a:solidFill>
                  <a:srgbClr val="666666"/>
                </a:solidFill>
                <a:effectLst/>
                <a:latin typeface="Arial" panose="020B0604020202020204" pitchFamily="34" charset="0"/>
              </a:rPr>
              <a:t> </a:t>
            </a:r>
            <a:r>
              <a:rPr lang="en-ID" b="0" i="0" dirty="0" err="1">
                <a:solidFill>
                  <a:srgbClr val="666666"/>
                </a:solidFill>
                <a:effectLst/>
                <a:latin typeface="Arial" panose="020B0604020202020204" pitchFamily="34" charset="0"/>
              </a:rPr>
              <a:t>cách</a:t>
            </a:r>
            <a:r>
              <a:rPr lang="en-ID" b="0" i="0" dirty="0">
                <a:solidFill>
                  <a:srgbClr val="666666"/>
                </a:solidFill>
                <a:effectLst/>
                <a:latin typeface="Arial" panose="020B0604020202020204" pitchFamily="34" charset="0"/>
              </a:rPr>
              <a:t> </a:t>
            </a:r>
            <a:r>
              <a:rPr lang="en-ID" b="0" i="0" dirty="0" err="1">
                <a:solidFill>
                  <a:srgbClr val="666666"/>
                </a:solidFill>
                <a:effectLst/>
                <a:latin typeface="Arial" panose="020B0604020202020204" pitchFamily="34" charset="0"/>
              </a:rPr>
              <a:t>hiệu</a:t>
            </a:r>
            <a:r>
              <a:rPr lang="en-ID" b="0" i="0" dirty="0">
                <a:solidFill>
                  <a:srgbClr val="666666"/>
                </a:solidFill>
                <a:effectLst/>
                <a:latin typeface="Arial" panose="020B0604020202020204" pitchFamily="34" charset="0"/>
              </a:rPr>
              <a:t> </a:t>
            </a:r>
            <a:r>
              <a:rPr lang="en-ID" b="0" i="0" dirty="0" err="1">
                <a:solidFill>
                  <a:srgbClr val="666666"/>
                </a:solidFill>
                <a:effectLst/>
                <a:latin typeface="Arial" panose="020B0604020202020204" pitchFamily="34" charset="0"/>
              </a:rPr>
              <a:t>quả</a:t>
            </a:r>
            <a:endParaRPr lang="en-ID" b="0" i="0" dirty="0">
              <a:solidFill>
                <a:srgbClr val="666666"/>
              </a:solidFill>
              <a:effectLst/>
              <a:latin typeface="Arial" panose="020B0604020202020204" pitchFamily="34" charset="0"/>
            </a:endParaRPr>
          </a:p>
          <a:p>
            <a:pPr marL="171450" indent="-171450">
              <a:buFontTx/>
              <a:buChar char="-"/>
            </a:pPr>
            <a:r>
              <a:rPr lang="en-ID" b="0" i="0" dirty="0" err="1">
                <a:solidFill>
                  <a:srgbClr val="666666"/>
                </a:solidFill>
                <a:effectLst/>
                <a:latin typeface="Arial" panose="020B0604020202020204" pitchFamily="34" charset="0"/>
              </a:rPr>
              <a:t>Nhược</a:t>
            </a:r>
            <a:r>
              <a:rPr lang="en-ID" b="0" i="0" dirty="0">
                <a:solidFill>
                  <a:srgbClr val="666666"/>
                </a:solidFill>
                <a:effectLst/>
                <a:latin typeface="Arial" panose="020B0604020202020204" pitchFamily="34" charset="0"/>
              </a:rPr>
              <a:t> </a:t>
            </a:r>
            <a:r>
              <a:rPr lang="en-ID" b="0" i="0" dirty="0" err="1">
                <a:solidFill>
                  <a:srgbClr val="666666"/>
                </a:solidFill>
                <a:effectLst/>
                <a:latin typeface="Arial" panose="020B0604020202020204" pitchFamily="34" charset="0"/>
              </a:rPr>
              <a:t>điểm</a:t>
            </a:r>
            <a:r>
              <a:rPr lang="en-ID" b="0" i="0" dirty="0">
                <a:solidFill>
                  <a:srgbClr val="666666"/>
                </a:solidFill>
                <a:effectLst/>
                <a:latin typeface="Arial" panose="020B0604020202020204" pitchFamily="34" charset="0"/>
              </a:rPr>
              <a:t>: </a:t>
            </a:r>
          </a:p>
          <a:p>
            <a:pPr marL="457200" lvl="1" indent="0">
              <a:buFontTx/>
              <a:buNone/>
            </a:pPr>
            <a:r>
              <a:rPr lang="en-ID" b="0" i="0" dirty="0">
                <a:solidFill>
                  <a:srgbClr val="666666"/>
                </a:solidFill>
                <a:effectLst/>
                <a:latin typeface="Arial" panose="020B0604020202020204" pitchFamily="34" charset="0"/>
              </a:rPr>
              <a:t>+ </a:t>
            </a:r>
            <a:r>
              <a:rPr lang="en-ID" b="0" i="0" dirty="0" err="1">
                <a:solidFill>
                  <a:srgbClr val="666666"/>
                </a:solidFill>
                <a:effectLst/>
                <a:latin typeface="Arial" panose="020B0604020202020204" pitchFamily="34" charset="0"/>
              </a:rPr>
              <a:t>có</a:t>
            </a:r>
            <a:r>
              <a:rPr lang="en-ID" b="0" i="0" dirty="0">
                <a:solidFill>
                  <a:srgbClr val="666666"/>
                </a:solidFill>
                <a:effectLst/>
                <a:latin typeface="Arial" panose="020B0604020202020204" pitchFamily="34" charset="0"/>
              </a:rPr>
              <a:t> </a:t>
            </a:r>
            <a:r>
              <a:rPr lang="en-ID" b="0" i="0" dirty="0" err="1">
                <a:solidFill>
                  <a:srgbClr val="666666"/>
                </a:solidFill>
                <a:effectLst/>
                <a:latin typeface="Arial" panose="020B0604020202020204" pitchFamily="34" charset="0"/>
              </a:rPr>
              <a:t>thể</a:t>
            </a:r>
            <a:r>
              <a:rPr lang="en-ID" b="0" i="0" dirty="0">
                <a:solidFill>
                  <a:srgbClr val="666666"/>
                </a:solidFill>
                <a:effectLst/>
                <a:latin typeface="Arial" panose="020B0604020202020204" pitchFamily="34" charset="0"/>
              </a:rPr>
              <a:t> </a:t>
            </a:r>
            <a:r>
              <a:rPr lang="en-ID" b="0" i="0" dirty="0" err="1">
                <a:solidFill>
                  <a:srgbClr val="666666"/>
                </a:solidFill>
                <a:effectLst/>
                <a:latin typeface="Arial" panose="020B0604020202020204" pitchFamily="34" charset="0"/>
              </a:rPr>
              <a:t>tiết</a:t>
            </a:r>
            <a:r>
              <a:rPr lang="en-ID" b="0" i="0" dirty="0">
                <a:solidFill>
                  <a:srgbClr val="666666"/>
                </a:solidFill>
                <a:effectLst/>
                <a:latin typeface="Arial" panose="020B0604020202020204" pitchFamily="34" charset="0"/>
              </a:rPr>
              <a:t> </a:t>
            </a:r>
            <a:r>
              <a:rPr lang="en-ID" b="0" i="0" dirty="0" err="1">
                <a:solidFill>
                  <a:srgbClr val="666666"/>
                </a:solidFill>
                <a:effectLst/>
                <a:latin typeface="Arial" panose="020B0604020202020204" pitchFamily="34" charset="0"/>
              </a:rPr>
              <a:t>lệ</a:t>
            </a:r>
            <a:r>
              <a:rPr lang="en-ID" b="0" i="0" dirty="0">
                <a:solidFill>
                  <a:srgbClr val="666666"/>
                </a:solidFill>
                <a:effectLst/>
                <a:latin typeface="Arial" panose="020B0604020202020204" pitchFamily="34" charset="0"/>
              </a:rPr>
              <a:t> </a:t>
            </a:r>
            <a:r>
              <a:rPr lang="en-ID" b="0" i="0" dirty="0" err="1">
                <a:solidFill>
                  <a:srgbClr val="666666"/>
                </a:solidFill>
                <a:effectLst/>
                <a:latin typeface="Arial" panose="020B0604020202020204" pitchFamily="34" charset="0"/>
              </a:rPr>
              <a:t>thông</a:t>
            </a:r>
            <a:r>
              <a:rPr lang="en-ID" b="0" i="0" dirty="0">
                <a:solidFill>
                  <a:srgbClr val="666666"/>
                </a:solidFill>
                <a:effectLst/>
                <a:latin typeface="Arial" panose="020B0604020202020204" pitchFamily="34" charset="0"/>
              </a:rPr>
              <a:t> tin </a:t>
            </a:r>
            <a:r>
              <a:rPr lang="en-ID" b="0" i="0" dirty="0" err="1">
                <a:solidFill>
                  <a:srgbClr val="666666"/>
                </a:solidFill>
                <a:effectLst/>
                <a:latin typeface="Arial" panose="020B0604020202020204" pitchFamily="34" charset="0"/>
              </a:rPr>
              <a:t>quan</a:t>
            </a:r>
            <a:r>
              <a:rPr lang="en-ID" b="0" i="0" dirty="0">
                <a:solidFill>
                  <a:srgbClr val="666666"/>
                </a:solidFill>
                <a:effectLst/>
                <a:latin typeface="Arial" panose="020B0604020202020204" pitchFamily="34" charset="0"/>
              </a:rPr>
              <a:t> </a:t>
            </a:r>
            <a:r>
              <a:rPr lang="en-ID" b="0" i="0" dirty="0" err="1">
                <a:solidFill>
                  <a:srgbClr val="666666"/>
                </a:solidFill>
                <a:effectLst/>
                <a:latin typeface="Arial" panose="020B0604020202020204" pitchFamily="34" charset="0"/>
              </a:rPr>
              <a:t>trọng</a:t>
            </a:r>
            <a:r>
              <a:rPr lang="en-ID" b="0" i="0" dirty="0">
                <a:solidFill>
                  <a:srgbClr val="666666"/>
                </a:solidFill>
                <a:effectLst/>
                <a:latin typeface="Arial" panose="020B0604020202020204" pitchFamily="34" charset="0"/>
              </a:rPr>
              <a:t> </a:t>
            </a:r>
            <a:r>
              <a:rPr lang="en-ID" b="0" i="0" dirty="0" err="1">
                <a:solidFill>
                  <a:srgbClr val="666666"/>
                </a:solidFill>
                <a:effectLst/>
                <a:latin typeface="Arial" panose="020B0604020202020204" pitchFamily="34" charset="0"/>
              </a:rPr>
              <a:t>về</a:t>
            </a:r>
            <a:r>
              <a:rPr lang="en-ID" b="0" i="0" dirty="0">
                <a:solidFill>
                  <a:srgbClr val="666666"/>
                </a:solidFill>
                <a:effectLst/>
                <a:latin typeface="Arial" panose="020B0604020202020204" pitchFamily="34" charset="0"/>
              </a:rPr>
              <a:t> </a:t>
            </a:r>
            <a:r>
              <a:rPr lang="en-ID" b="0" i="0" dirty="0" err="1">
                <a:solidFill>
                  <a:srgbClr val="666666"/>
                </a:solidFill>
                <a:effectLst/>
                <a:latin typeface="Arial" panose="020B0604020202020204" pitchFamily="34" charset="0"/>
              </a:rPr>
              <a:t>tập</a:t>
            </a:r>
            <a:r>
              <a:rPr lang="en-ID" b="0" i="0" dirty="0">
                <a:solidFill>
                  <a:srgbClr val="666666"/>
                </a:solidFill>
                <a:effectLst/>
                <a:latin typeface="Arial" panose="020B0604020202020204" pitchFamily="34" charset="0"/>
              </a:rPr>
              <a:t> </a:t>
            </a:r>
            <a:r>
              <a:rPr lang="en-ID" b="0" i="0" dirty="0" err="1">
                <a:solidFill>
                  <a:srgbClr val="666666"/>
                </a:solidFill>
                <a:effectLst/>
                <a:latin typeface="Arial" panose="020B0604020202020204" pitchFamily="34" charset="0"/>
              </a:rPr>
              <a:t>dữ</a:t>
            </a:r>
            <a:r>
              <a:rPr lang="en-ID" b="0" i="0" dirty="0">
                <a:solidFill>
                  <a:srgbClr val="666666"/>
                </a:solidFill>
                <a:effectLst/>
                <a:latin typeface="Arial" panose="020B0604020202020204" pitchFamily="34" charset="0"/>
              </a:rPr>
              <a:t> </a:t>
            </a:r>
            <a:r>
              <a:rPr lang="en-ID" b="0" i="0" dirty="0" err="1">
                <a:solidFill>
                  <a:srgbClr val="666666"/>
                </a:solidFill>
                <a:effectLst/>
                <a:latin typeface="Arial" panose="020B0604020202020204" pitchFamily="34" charset="0"/>
              </a:rPr>
              <a:t>liệu</a:t>
            </a:r>
            <a:r>
              <a:rPr lang="en-ID" b="0" i="0" dirty="0">
                <a:solidFill>
                  <a:srgbClr val="666666"/>
                </a:solidFill>
                <a:effectLst/>
                <a:latin typeface="Arial" panose="020B0604020202020204" pitchFamily="34" charset="0"/>
              </a:rPr>
              <a:t>.</a:t>
            </a:r>
          </a:p>
          <a:p>
            <a:pPr marL="457200" lvl="1" indent="0">
              <a:buFontTx/>
              <a:buNone/>
            </a:pPr>
            <a:r>
              <a:rPr lang="en-ID" b="0" i="0" dirty="0">
                <a:solidFill>
                  <a:srgbClr val="666666"/>
                </a:solidFill>
                <a:effectLst/>
                <a:latin typeface="Arial" panose="020B0604020202020204" pitchFamily="34" charset="0"/>
              </a:rPr>
              <a:t>+ </a:t>
            </a:r>
            <a:r>
              <a:rPr lang="vi-VN" b="0" i="0" dirty="0">
                <a:solidFill>
                  <a:srgbClr val="666666"/>
                </a:solidFill>
                <a:effectLst/>
                <a:latin typeface="Arial" panose="020B0604020202020204" pitchFamily="34" charset="0"/>
              </a:rPr>
              <a:t>việc sử dụng một mẫu lớn hơn có thể làm tăng khả năng đại diện chính xác toàn bộ dữ liệu, mặc dù kích thước mẫu tăng lên có thể cản trở việc thao tác và diễn giải dễ dàng hơn</a:t>
            </a:r>
            <a:endParaRPr lang="en-ID" dirty="0"/>
          </a:p>
        </p:txBody>
      </p:sp>
      <p:sp>
        <p:nvSpPr>
          <p:cNvPr id="4" name="Slide Number Placeholder 3"/>
          <p:cNvSpPr>
            <a:spLocks noGrp="1"/>
          </p:cNvSpPr>
          <p:nvPr>
            <p:ph type="sldNum" sz="quarter" idx="5"/>
          </p:nvPr>
        </p:nvSpPr>
        <p:spPr/>
        <p:txBody>
          <a:bodyPr/>
          <a:lstStyle/>
          <a:p>
            <a:fld id="{3EF2AB2B-CE01-40D5-AD89-4D271B5193DD}" type="slidenum">
              <a:rPr lang="en-ID" smtClean="0"/>
              <a:t>44</a:t>
            </a:fld>
            <a:endParaRPr lang="en-ID"/>
          </a:p>
        </p:txBody>
      </p:sp>
    </p:spTree>
    <p:extLst>
      <p:ext uri="{BB962C8B-B14F-4D97-AF65-F5344CB8AC3E}">
        <p14:creationId xmlns:p14="http://schemas.microsoft.com/office/powerpoint/2010/main" val="193314131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Xét</a:t>
            </a:r>
            <a:r>
              <a:rPr lang="en-US" dirty="0"/>
              <a:t> </a:t>
            </a:r>
            <a:r>
              <a:rPr lang="en-US" dirty="0" err="1"/>
              <a:t>ví</a:t>
            </a:r>
            <a:r>
              <a:rPr lang="en-US" dirty="0"/>
              <a:t> </a:t>
            </a:r>
            <a:r>
              <a:rPr lang="en-US" dirty="0" err="1"/>
              <a:t>dụ</a:t>
            </a:r>
            <a:r>
              <a:rPr lang="en-US" dirty="0"/>
              <a:t> </a:t>
            </a:r>
            <a:r>
              <a:rPr lang="en-US" dirty="0" err="1"/>
              <a:t>là</a:t>
            </a:r>
            <a:r>
              <a:rPr lang="en-US" dirty="0"/>
              <a:t> </a:t>
            </a:r>
            <a:r>
              <a:rPr lang="en-US" dirty="0" err="1"/>
              <a:t>một</a:t>
            </a:r>
            <a:r>
              <a:rPr lang="en-US" dirty="0"/>
              <a:t> </a:t>
            </a:r>
            <a:r>
              <a:rPr lang="en-US" dirty="0" err="1"/>
              <a:t>cuộc</a:t>
            </a:r>
            <a:r>
              <a:rPr lang="en-US" dirty="0"/>
              <a:t> </a:t>
            </a:r>
            <a:r>
              <a:rPr lang="en-US" dirty="0" err="1"/>
              <a:t>bầu</a:t>
            </a:r>
            <a:r>
              <a:rPr lang="en-US" dirty="0"/>
              <a:t> </a:t>
            </a:r>
            <a:r>
              <a:rPr lang="en-US" dirty="0" err="1"/>
              <a:t>cử</a:t>
            </a:r>
            <a:r>
              <a:rPr lang="en-US" dirty="0"/>
              <a:t> và </a:t>
            </a:r>
            <a:r>
              <a:rPr lang="en-US" dirty="0" err="1"/>
              <a:t>các</a:t>
            </a:r>
            <a:r>
              <a:rPr lang="en-US" dirty="0"/>
              <a:t> </a:t>
            </a:r>
            <a:r>
              <a:rPr lang="en-US" dirty="0" err="1"/>
              <a:t>phiếu</a:t>
            </a:r>
            <a:r>
              <a:rPr lang="en-US" dirty="0"/>
              <a:t> </a:t>
            </a:r>
            <a:r>
              <a:rPr lang="en-US" dirty="0" err="1"/>
              <a:t>bầu</a:t>
            </a:r>
            <a:r>
              <a:rPr lang="en-US" dirty="0"/>
              <a:t> </a:t>
            </a:r>
            <a:r>
              <a:rPr lang="en-US" dirty="0" err="1"/>
              <a:t>là</a:t>
            </a:r>
            <a:r>
              <a:rPr lang="en-US" dirty="0"/>
              <a:t> </a:t>
            </a:r>
            <a:r>
              <a:rPr lang="en-US" dirty="0" err="1"/>
              <a:t>dữ</a:t>
            </a:r>
            <a:r>
              <a:rPr lang="en-US" dirty="0"/>
              <a:t> </a:t>
            </a:r>
            <a:r>
              <a:rPr lang="en-US" dirty="0" err="1"/>
              <a:t>liệu</a:t>
            </a:r>
            <a:r>
              <a:rPr lang="en-US" dirty="0"/>
              <a:t>:</a:t>
            </a:r>
          </a:p>
          <a:p>
            <a:pPr marL="171450" indent="-171450">
              <a:buFontTx/>
              <a:buChar char="-"/>
            </a:pPr>
            <a:r>
              <a:rPr lang="en-US" dirty="0" err="1"/>
              <a:t>Bước</a:t>
            </a:r>
            <a:r>
              <a:rPr lang="en-US" dirty="0"/>
              <a:t> 1: </a:t>
            </a:r>
            <a:r>
              <a:rPr lang="en-US" b="1" dirty="0" err="1"/>
              <a:t>Xác</a:t>
            </a:r>
            <a:r>
              <a:rPr lang="en-US" b="1" dirty="0"/>
              <a:t> </a:t>
            </a:r>
            <a:r>
              <a:rPr lang="en-US" b="1" dirty="0" err="1"/>
              <a:t>định</a:t>
            </a:r>
            <a:r>
              <a:rPr lang="en-US" b="1" dirty="0"/>
              <a:t> </a:t>
            </a:r>
            <a:r>
              <a:rPr lang="en-US" b="1" dirty="0" err="1"/>
              <a:t>rõ</a:t>
            </a:r>
            <a:r>
              <a:rPr lang="en-US" b="1" dirty="0"/>
              <a:t> </a:t>
            </a:r>
            <a:r>
              <a:rPr lang="en-US" b="1" dirty="0" err="1"/>
              <a:t>mục</a:t>
            </a:r>
            <a:r>
              <a:rPr lang="en-US" b="1" dirty="0"/>
              <a:t> </a:t>
            </a:r>
            <a:r>
              <a:rPr lang="en-US" b="1" dirty="0" err="1"/>
              <a:t>tiêu</a:t>
            </a:r>
            <a:r>
              <a:rPr lang="en-US" b="0" i="0" dirty="0">
                <a:solidFill>
                  <a:schemeClr val="tx1"/>
                </a:solidFill>
                <a:effectLst/>
                <a:latin typeface="+mn-lt"/>
              </a:rPr>
              <a:t>. </a:t>
            </a:r>
            <a:r>
              <a:rPr lang="vi-VN" b="0" i="0" dirty="0">
                <a:solidFill>
                  <a:srgbClr val="222222"/>
                </a:solidFill>
                <a:effectLst/>
                <a:latin typeface="Lato" panose="020F0502020204030203" pitchFamily="34" charset="0"/>
              </a:rPr>
              <a:t>Vì vậy, để thực hiện việc lấy ý kiến, các cơ quan bỏ phiếu chỉ xem xét những người trên 18 tuổi và đủ điều kiện tham gia bầu cử trong quần chúng nhân dân.</a:t>
            </a:r>
            <a:endParaRPr lang="en-US" b="0" i="0" dirty="0">
              <a:solidFill>
                <a:srgbClr val="222222"/>
              </a:solidFill>
              <a:effectLst/>
              <a:latin typeface="Lato" panose="020F0502020204030203" pitchFamily="34" charset="0"/>
            </a:endParaRPr>
          </a:p>
          <a:p>
            <a:pPr marL="171450" indent="-171450">
              <a:buFontTx/>
              <a:buChar char="-"/>
            </a:pPr>
            <a:r>
              <a:rPr lang="en-US" b="0" i="0" dirty="0" err="1">
                <a:solidFill>
                  <a:srgbClr val="222222"/>
                </a:solidFill>
                <a:effectLst/>
                <a:latin typeface="Lato" panose="020F0502020204030203" pitchFamily="34" charset="0"/>
              </a:rPr>
              <a:t>Bước</a:t>
            </a:r>
            <a:r>
              <a:rPr lang="en-US" b="0" i="0" dirty="0">
                <a:solidFill>
                  <a:srgbClr val="222222"/>
                </a:solidFill>
                <a:effectLst/>
                <a:latin typeface="Lato" panose="020F0502020204030203" pitchFamily="34" charset="0"/>
              </a:rPr>
              <a:t> 2: </a:t>
            </a:r>
            <a:r>
              <a:rPr lang="en-US" b="1" i="0" dirty="0" err="1">
                <a:solidFill>
                  <a:srgbClr val="222222"/>
                </a:solidFill>
                <a:effectLst/>
                <a:latin typeface="Lato" panose="020F0502020204030203" pitchFamily="34" charset="0"/>
              </a:rPr>
              <a:t>Khung</a:t>
            </a:r>
            <a:r>
              <a:rPr lang="en-US" b="1" i="0" dirty="0">
                <a:solidFill>
                  <a:srgbClr val="222222"/>
                </a:solidFill>
                <a:effectLst/>
                <a:latin typeface="Lato" panose="020F0502020204030203" pitchFamily="34" charset="0"/>
              </a:rPr>
              <a:t> </a:t>
            </a:r>
            <a:r>
              <a:rPr lang="en-US" b="1" i="0" dirty="0" err="1">
                <a:solidFill>
                  <a:srgbClr val="222222"/>
                </a:solidFill>
                <a:effectLst/>
                <a:latin typeface="Lato" panose="020F0502020204030203" pitchFamily="34" charset="0"/>
              </a:rPr>
              <a:t>lấy</a:t>
            </a:r>
            <a:r>
              <a:rPr lang="en-US" b="1" i="0" dirty="0">
                <a:solidFill>
                  <a:srgbClr val="222222"/>
                </a:solidFill>
                <a:effectLst/>
                <a:latin typeface="Lato" panose="020F0502020204030203" pitchFamily="34" charset="0"/>
              </a:rPr>
              <a:t> </a:t>
            </a:r>
            <a:r>
              <a:rPr lang="en-US" b="1" i="0" dirty="0" err="1">
                <a:solidFill>
                  <a:srgbClr val="222222"/>
                </a:solidFill>
                <a:effectLst/>
                <a:latin typeface="Lato" panose="020F0502020204030203" pitchFamily="34" charset="0"/>
              </a:rPr>
              <a:t>mẫu</a:t>
            </a:r>
            <a:r>
              <a:rPr lang="en-US" b="0" i="0" dirty="0">
                <a:solidFill>
                  <a:srgbClr val="222222"/>
                </a:solidFill>
                <a:effectLst/>
                <a:latin typeface="Lato" panose="020F0502020204030203" pitchFamily="34" charset="0"/>
              </a:rPr>
              <a:t> (</a:t>
            </a:r>
            <a:r>
              <a:rPr lang="vi-VN" b="0" i="0" dirty="0">
                <a:solidFill>
                  <a:srgbClr val="222222"/>
                </a:solidFill>
                <a:effectLst/>
                <a:latin typeface="Lato" panose="020F0502020204030203" pitchFamily="34" charset="0"/>
              </a:rPr>
              <a:t>Là danh sách các mục hoặc người tạo thành một quần thể mà từ đó mẫu được lấy</a:t>
            </a:r>
            <a:r>
              <a:rPr lang="en-US" b="0" i="0" dirty="0">
                <a:solidFill>
                  <a:srgbClr val="222222"/>
                </a:solidFill>
                <a:effectLst/>
                <a:latin typeface="Lato" panose="020F0502020204030203" pitchFamily="34" charset="0"/>
              </a:rPr>
              <a:t>). </a:t>
            </a:r>
            <a:r>
              <a:rPr lang="vi-VN" b="0" i="0" dirty="0">
                <a:solidFill>
                  <a:srgbClr val="222222"/>
                </a:solidFill>
                <a:effectLst/>
                <a:latin typeface="Lato" panose="020F0502020204030203" pitchFamily="34" charset="0"/>
              </a:rPr>
              <a:t>Vì vậy, khung lấy mẫu sẽ là danh sách tất cả những người có tên trong danh sách cử tri của một khu vực bầu cử.</a:t>
            </a:r>
            <a:endParaRPr lang="en-US" b="0" i="0" dirty="0">
              <a:solidFill>
                <a:srgbClr val="222222"/>
              </a:solidFill>
              <a:effectLst/>
              <a:latin typeface="Lato" panose="020F0502020204030203" pitchFamily="34" charset="0"/>
            </a:endParaRPr>
          </a:p>
          <a:p>
            <a:pPr marL="171450" indent="-171450">
              <a:buFontTx/>
              <a:buChar char="-"/>
            </a:pPr>
            <a:r>
              <a:rPr lang="en-US" b="0" i="0" dirty="0" err="1">
                <a:solidFill>
                  <a:srgbClr val="222222"/>
                </a:solidFill>
                <a:effectLst/>
                <a:latin typeface="Lato" panose="020F0502020204030203" pitchFamily="34" charset="0"/>
              </a:rPr>
              <a:t>Bươc</a:t>
            </a:r>
            <a:r>
              <a:rPr lang="en-US" b="0" i="0" dirty="0">
                <a:solidFill>
                  <a:srgbClr val="222222"/>
                </a:solidFill>
                <a:effectLst/>
                <a:latin typeface="Lato" panose="020F0502020204030203" pitchFamily="34" charset="0"/>
              </a:rPr>
              <a:t> 3: </a:t>
            </a:r>
            <a:r>
              <a:rPr lang="en-US" b="1" i="0" dirty="0" err="1">
                <a:solidFill>
                  <a:srgbClr val="222222"/>
                </a:solidFill>
                <a:effectLst/>
                <a:latin typeface="Lato" panose="020F0502020204030203" pitchFamily="34" charset="0"/>
              </a:rPr>
              <a:t>Chọn</a:t>
            </a:r>
            <a:r>
              <a:rPr lang="en-US" b="1" i="0" dirty="0">
                <a:solidFill>
                  <a:srgbClr val="222222"/>
                </a:solidFill>
                <a:effectLst/>
                <a:latin typeface="Lato" panose="020F0502020204030203" pitchFamily="34" charset="0"/>
              </a:rPr>
              <a:t> </a:t>
            </a:r>
            <a:r>
              <a:rPr lang="en-US" b="1" i="0" dirty="0" err="1">
                <a:solidFill>
                  <a:srgbClr val="222222"/>
                </a:solidFill>
                <a:effectLst/>
                <a:latin typeface="Lato" panose="020F0502020204030203" pitchFamily="34" charset="0"/>
              </a:rPr>
              <a:t>phương</a:t>
            </a:r>
            <a:r>
              <a:rPr lang="en-US" b="1" i="0" dirty="0">
                <a:solidFill>
                  <a:srgbClr val="222222"/>
                </a:solidFill>
                <a:effectLst/>
                <a:latin typeface="Lato" panose="020F0502020204030203" pitchFamily="34" charset="0"/>
              </a:rPr>
              <a:t> </a:t>
            </a:r>
            <a:r>
              <a:rPr lang="en-US" b="1" i="0" dirty="0" err="1">
                <a:solidFill>
                  <a:srgbClr val="222222"/>
                </a:solidFill>
                <a:effectLst/>
                <a:latin typeface="Lato" panose="020F0502020204030203" pitchFamily="34" charset="0"/>
              </a:rPr>
              <a:t>pháp</a:t>
            </a:r>
            <a:r>
              <a:rPr lang="en-US" b="1" i="0" dirty="0">
                <a:solidFill>
                  <a:srgbClr val="222222"/>
                </a:solidFill>
                <a:effectLst/>
                <a:latin typeface="Lato" panose="020F0502020204030203" pitchFamily="34" charset="0"/>
              </a:rPr>
              <a:t> </a:t>
            </a:r>
            <a:r>
              <a:rPr lang="en-US" b="1" i="0" dirty="0" err="1">
                <a:solidFill>
                  <a:srgbClr val="222222"/>
                </a:solidFill>
                <a:effectLst/>
                <a:latin typeface="Lato" panose="020F0502020204030203" pitchFamily="34" charset="0"/>
              </a:rPr>
              <a:t>lấy</a:t>
            </a:r>
            <a:r>
              <a:rPr lang="en-US" b="1" i="0" dirty="0">
                <a:solidFill>
                  <a:srgbClr val="222222"/>
                </a:solidFill>
                <a:effectLst/>
                <a:latin typeface="Lato" panose="020F0502020204030203" pitchFamily="34" charset="0"/>
              </a:rPr>
              <a:t> </a:t>
            </a:r>
            <a:r>
              <a:rPr lang="en-US" b="1" i="0" dirty="0" err="1">
                <a:solidFill>
                  <a:srgbClr val="222222"/>
                </a:solidFill>
                <a:effectLst/>
                <a:latin typeface="Lato" panose="020F0502020204030203" pitchFamily="34" charset="0"/>
              </a:rPr>
              <a:t>mẫu</a:t>
            </a:r>
            <a:r>
              <a:rPr lang="en-US" b="1" i="0" dirty="0">
                <a:solidFill>
                  <a:srgbClr val="222222"/>
                </a:solidFill>
                <a:effectLst/>
                <a:latin typeface="Lato" panose="020F0502020204030203" pitchFamily="34" charset="0"/>
              </a:rPr>
              <a:t>. </a:t>
            </a:r>
          </a:p>
          <a:p>
            <a:pPr marL="171450" indent="-171450" algn="l">
              <a:buFontTx/>
              <a:buChar char="-"/>
            </a:pPr>
            <a:r>
              <a:rPr lang="en-US" b="0" i="0" dirty="0" err="1">
                <a:solidFill>
                  <a:srgbClr val="222222"/>
                </a:solidFill>
                <a:effectLst/>
                <a:latin typeface="Lato" panose="020F0502020204030203" pitchFamily="34" charset="0"/>
              </a:rPr>
              <a:t>Bước</a:t>
            </a:r>
            <a:r>
              <a:rPr lang="en-US" b="0" i="0" dirty="0">
                <a:solidFill>
                  <a:srgbClr val="222222"/>
                </a:solidFill>
                <a:effectLst/>
                <a:latin typeface="Lato" panose="020F0502020204030203" pitchFamily="34" charset="0"/>
              </a:rPr>
              <a:t> 4: </a:t>
            </a:r>
            <a:r>
              <a:rPr lang="en-US" b="1" i="0" dirty="0" err="1">
                <a:solidFill>
                  <a:srgbClr val="222222"/>
                </a:solidFill>
                <a:effectLst/>
                <a:latin typeface="Lato" panose="020F0502020204030203" pitchFamily="34" charset="0"/>
              </a:rPr>
              <a:t>Xác</a:t>
            </a:r>
            <a:r>
              <a:rPr lang="en-US" b="1" i="0" dirty="0">
                <a:solidFill>
                  <a:srgbClr val="222222"/>
                </a:solidFill>
                <a:effectLst/>
                <a:latin typeface="Lato" panose="020F0502020204030203" pitchFamily="34" charset="0"/>
              </a:rPr>
              <a:t> </a:t>
            </a:r>
            <a:r>
              <a:rPr lang="en-US" b="1" i="0" dirty="0" err="1">
                <a:solidFill>
                  <a:srgbClr val="222222"/>
                </a:solidFill>
                <a:effectLst/>
                <a:latin typeface="Lato" panose="020F0502020204030203" pitchFamily="34" charset="0"/>
              </a:rPr>
              <a:t>định</a:t>
            </a:r>
            <a:r>
              <a:rPr lang="en-US" b="1" i="0" dirty="0">
                <a:solidFill>
                  <a:srgbClr val="222222"/>
                </a:solidFill>
                <a:effectLst/>
                <a:latin typeface="Lato" panose="020F0502020204030203" pitchFamily="34" charset="0"/>
              </a:rPr>
              <a:t> </a:t>
            </a:r>
            <a:r>
              <a:rPr lang="en-US" b="1" i="0" dirty="0" err="1">
                <a:solidFill>
                  <a:srgbClr val="222222"/>
                </a:solidFill>
                <a:effectLst/>
                <a:latin typeface="Lato" panose="020F0502020204030203" pitchFamily="34" charset="0"/>
              </a:rPr>
              <a:t>kích</a:t>
            </a:r>
            <a:r>
              <a:rPr lang="en-US" b="1" i="0" dirty="0">
                <a:solidFill>
                  <a:srgbClr val="222222"/>
                </a:solidFill>
                <a:effectLst/>
                <a:latin typeface="Lato" panose="020F0502020204030203" pitchFamily="34" charset="0"/>
              </a:rPr>
              <a:t> </a:t>
            </a:r>
            <a:r>
              <a:rPr lang="en-US" b="1" i="0" dirty="0" err="1">
                <a:solidFill>
                  <a:srgbClr val="222222"/>
                </a:solidFill>
                <a:effectLst/>
                <a:latin typeface="Lato" panose="020F0502020204030203" pitchFamily="34" charset="0"/>
              </a:rPr>
              <a:t>thước</a:t>
            </a:r>
            <a:r>
              <a:rPr lang="en-US" b="1" i="0" dirty="0">
                <a:solidFill>
                  <a:srgbClr val="222222"/>
                </a:solidFill>
                <a:effectLst/>
                <a:latin typeface="Lato" panose="020F0502020204030203" pitchFamily="34" charset="0"/>
              </a:rPr>
              <a:t> </a:t>
            </a:r>
            <a:r>
              <a:rPr lang="en-US" b="1" i="0" dirty="0" err="1">
                <a:solidFill>
                  <a:srgbClr val="222222"/>
                </a:solidFill>
                <a:effectLst/>
                <a:latin typeface="Lato" panose="020F0502020204030203" pitchFamily="34" charset="0"/>
              </a:rPr>
              <a:t>mẫu</a:t>
            </a:r>
            <a:r>
              <a:rPr lang="en-US" b="1" i="0" dirty="0">
                <a:solidFill>
                  <a:srgbClr val="222222"/>
                </a:solidFill>
                <a:effectLst/>
                <a:latin typeface="Lato" panose="020F0502020204030203" pitchFamily="34" charset="0"/>
              </a:rPr>
              <a:t> </a:t>
            </a:r>
            <a:r>
              <a:rPr lang="en-US" b="0" i="0" dirty="0">
                <a:solidFill>
                  <a:srgbClr val="222222"/>
                </a:solidFill>
                <a:effectLst/>
                <a:latin typeface="Lato" panose="020F0502020204030203" pitchFamily="34" charset="0"/>
              </a:rPr>
              <a:t>(</a:t>
            </a:r>
            <a:r>
              <a:rPr lang="vi-VN" b="0" i="0" dirty="0">
                <a:solidFill>
                  <a:srgbClr val="222222"/>
                </a:solidFill>
                <a:effectLst/>
                <a:latin typeface="Lato" panose="020F0502020204030203" pitchFamily="34" charset="0"/>
              </a:rPr>
              <a:t>Là số lượng cá thể hoặc mục được lấy trong một mẫu đủ để đưa ra các suy luận về quần thể với mức độ chính xác và chính xác mong muốn</a:t>
            </a:r>
            <a:r>
              <a:rPr lang="en-US" b="0" i="0" dirty="0">
                <a:solidFill>
                  <a:srgbClr val="222222"/>
                </a:solidFill>
                <a:effectLst/>
                <a:latin typeface="Lato" panose="020F0502020204030203" pitchFamily="34" charset="0"/>
              </a:rPr>
              <a:t>). </a:t>
            </a:r>
            <a:r>
              <a:rPr lang="vi-VN" b="0" i="0" dirty="0">
                <a:solidFill>
                  <a:srgbClr val="222222"/>
                </a:solidFill>
                <a:effectLst/>
                <a:latin typeface="Lato" panose="020F0502020204030203" pitchFamily="34" charset="0"/>
              </a:rPr>
              <a:t>Kích thước mẫu càng lớn thì suy luận của chúng ta về dân số càng chính xác.</a:t>
            </a:r>
            <a:r>
              <a:rPr lang="en-US" b="0" i="0" dirty="0">
                <a:solidFill>
                  <a:srgbClr val="222222"/>
                </a:solidFill>
                <a:effectLst/>
                <a:latin typeface="Lato" panose="020F0502020204030203" pitchFamily="34" charset="0"/>
              </a:rPr>
              <a:t> </a:t>
            </a:r>
            <a:r>
              <a:rPr lang="vi-VN" b="0" i="0" dirty="0">
                <a:solidFill>
                  <a:srgbClr val="222222"/>
                </a:solidFill>
                <a:effectLst/>
                <a:latin typeface="Lato" panose="020F0502020204030203" pitchFamily="34" charset="0"/>
              </a:rPr>
              <a:t>Đối với các cuộc thăm dò, các cơ quan cố gắng đưa càng nhiều người có nguồn gốc đa dạng vào mẫu càng tốt vì nó sẽ giúp dự đoán số ghế mà một đảng chính trị có thể giành được.</a:t>
            </a:r>
            <a:endParaRPr lang="en-US" b="0" i="0" dirty="0">
              <a:solidFill>
                <a:srgbClr val="222222"/>
              </a:solidFill>
              <a:effectLst/>
              <a:latin typeface="Lato" panose="020F0502020204030203" pitchFamily="34" charset="0"/>
            </a:endParaRPr>
          </a:p>
          <a:p>
            <a:pPr marL="171450" indent="-171450" algn="l">
              <a:buFontTx/>
              <a:buChar char="-"/>
            </a:pPr>
            <a:r>
              <a:rPr lang="en-US" b="0" i="0" dirty="0" err="1">
                <a:solidFill>
                  <a:srgbClr val="222222"/>
                </a:solidFill>
                <a:effectLst/>
                <a:latin typeface="Lato" panose="020F0502020204030203" pitchFamily="34" charset="0"/>
              </a:rPr>
              <a:t>Bước</a:t>
            </a:r>
            <a:r>
              <a:rPr lang="en-US" b="0" i="0" dirty="0">
                <a:solidFill>
                  <a:srgbClr val="222222"/>
                </a:solidFill>
                <a:effectLst/>
                <a:latin typeface="Lato" panose="020F0502020204030203" pitchFamily="34" charset="0"/>
              </a:rPr>
              <a:t> 5: </a:t>
            </a:r>
            <a:r>
              <a:rPr lang="en-US" b="1" i="0" dirty="0">
                <a:solidFill>
                  <a:srgbClr val="222222"/>
                </a:solidFill>
                <a:effectLst/>
                <a:latin typeface="Lato" panose="020F0502020204030203" pitchFamily="34" charset="0"/>
              </a:rPr>
              <a:t>Thu </a:t>
            </a:r>
            <a:r>
              <a:rPr lang="en-US" b="1" i="0" dirty="0" err="1">
                <a:solidFill>
                  <a:srgbClr val="222222"/>
                </a:solidFill>
                <a:effectLst/>
                <a:latin typeface="Lato" panose="020F0502020204030203" pitchFamily="34" charset="0"/>
              </a:rPr>
              <a:t>thập</a:t>
            </a:r>
            <a:r>
              <a:rPr lang="en-US" b="1" i="0" dirty="0">
                <a:solidFill>
                  <a:srgbClr val="222222"/>
                </a:solidFill>
                <a:effectLst/>
                <a:latin typeface="Lato" panose="020F0502020204030203" pitchFamily="34" charset="0"/>
              </a:rPr>
              <a:t> </a:t>
            </a:r>
            <a:r>
              <a:rPr lang="en-US" b="1" i="0" dirty="0" err="1">
                <a:solidFill>
                  <a:srgbClr val="222222"/>
                </a:solidFill>
                <a:effectLst/>
                <a:latin typeface="Lato" panose="020F0502020204030203" pitchFamily="34" charset="0"/>
              </a:rPr>
              <a:t>dữ</a:t>
            </a:r>
            <a:r>
              <a:rPr lang="en-US" b="1" i="0" dirty="0">
                <a:solidFill>
                  <a:srgbClr val="222222"/>
                </a:solidFill>
                <a:effectLst/>
                <a:latin typeface="Lato" panose="020F0502020204030203" pitchFamily="34" charset="0"/>
              </a:rPr>
              <a:t> </a:t>
            </a:r>
            <a:r>
              <a:rPr lang="en-US" b="1" i="0" dirty="0" err="1">
                <a:solidFill>
                  <a:srgbClr val="222222"/>
                </a:solidFill>
                <a:effectLst/>
                <a:latin typeface="Lato" panose="020F0502020204030203" pitchFamily="34" charset="0"/>
              </a:rPr>
              <a:t>liệu</a:t>
            </a:r>
            <a:endParaRPr lang="vi-VN" b="1" i="0" dirty="0">
              <a:solidFill>
                <a:srgbClr val="222222"/>
              </a:solidFill>
              <a:effectLst/>
              <a:latin typeface="Lato" panose="020F0502020204030203" pitchFamily="34" charset="0"/>
            </a:endParaRPr>
          </a:p>
        </p:txBody>
      </p:sp>
      <p:sp>
        <p:nvSpPr>
          <p:cNvPr id="4" name="Slide Number Placeholder 3"/>
          <p:cNvSpPr>
            <a:spLocks noGrp="1"/>
          </p:cNvSpPr>
          <p:nvPr>
            <p:ph type="sldNum" sz="quarter" idx="5"/>
          </p:nvPr>
        </p:nvSpPr>
        <p:spPr/>
        <p:txBody>
          <a:bodyPr/>
          <a:lstStyle/>
          <a:p>
            <a:fld id="{3EF2AB2B-CE01-40D5-AD89-4D271B5193DD}" type="slidenum">
              <a:rPr lang="en-ID" smtClean="0"/>
              <a:t>45</a:t>
            </a:fld>
            <a:endParaRPr lang="en-ID"/>
          </a:p>
        </p:txBody>
      </p:sp>
    </p:spTree>
    <p:extLst>
      <p:ext uri="{BB962C8B-B14F-4D97-AF65-F5344CB8AC3E}">
        <p14:creationId xmlns:p14="http://schemas.microsoft.com/office/powerpoint/2010/main" val="359039975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i="0" dirty="0">
                <a:solidFill>
                  <a:srgbClr val="222222"/>
                </a:solidFill>
                <a:effectLst/>
                <a:latin typeface="Lato" panose="020F0502020204030203" pitchFamily="34" charset="0"/>
              </a:rPr>
              <a:t>- </a:t>
            </a:r>
            <a:r>
              <a:rPr lang="en-US" b="0" i="0" dirty="0" err="1">
                <a:solidFill>
                  <a:srgbClr val="222222"/>
                </a:solidFill>
                <a:effectLst/>
                <a:latin typeface="Lato" panose="020F0502020204030203" pitchFamily="34" charset="0"/>
              </a:rPr>
              <a:t>Lấy</a:t>
            </a:r>
            <a:r>
              <a:rPr lang="en-US" b="0" i="0" dirty="0">
                <a:solidFill>
                  <a:srgbClr val="222222"/>
                </a:solidFill>
                <a:effectLst/>
                <a:latin typeface="Lato" panose="020F0502020204030203" pitchFamily="34" charset="0"/>
              </a:rPr>
              <a:t> </a:t>
            </a:r>
            <a:r>
              <a:rPr lang="en-US" b="0" i="0" dirty="0" err="1">
                <a:solidFill>
                  <a:srgbClr val="222222"/>
                </a:solidFill>
                <a:effectLst/>
                <a:latin typeface="Lato" panose="020F0502020204030203" pitchFamily="34" charset="0"/>
              </a:rPr>
              <a:t>mẫu</a:t>
            </a:r>
            <a:r>
              <a:rPr lang="en-US" b="0" i="0" dirty="0">
                <a:solidFill>
                  <a:srgbClr val="222222"/>
                </a:solidFill>
                <a:effectLst/>
                <a:latin typeface="Lato" panose="020F0502020204030203" pitchFamily="34" charset="0"/>
              </a:rPr>
              <a:t> </a:t>
            </a:r>
            <a:r>
              <a:rPr lang="en-US" b="0" i="0" dirty="0" err="1">
                <a:solidFill>
                  <a:srgbClr val="222222"/>
                </a:solidFill>
                <a:effectLst/>
                <a:latin typeface="Lato" panose="020F0502020204030203" pitchFamily="34" charset="0"/>
              </a:rPr>
              <a:t>theo</a:t>
            </a:r>
            <a:r>
              <a:rPr lang="en-US" b="0" i="0" dirty="0">
                <a:solidFill>
                  <a:srgbClr val="222222"/>
                </a:solidFill>
                <a:effectLst/>
                <a:latin typeface="Lato" panose="020F0502020204030203" pitchFamily="34" charset="0"/>
              </a:rPr>
              <a:t> </a:t>
            </a:r>
            <a:r>
              <a:rPr lang="en-US" b="0" i="0" dirty="0" err="1">
                <a:solidFill>
                  <a:srgbClr val="222222"/>
                </a:solidFill>
                <a:effectLst/>
                <a:latin typeface="Lato" panose="020F0502020204030203" pitchFamily="34" charset="0"/>
              </a:rPr>
              <a:t>cách</a:t>
            </a:r>
            <a:r>
              <a:rPr lang="en-US" b="0" i="0" dirty="0">
                <a:solidFill>
                  <a:srgbClr val="222222"/>
                </a:solidFill>
                <a:effectLst/>
                <a:latin typeface="Lato" panose="020F0502020204030203" pitchFamily="34" charset="0"/>
              </a:rPr>
              <a:t> </a:t>
            </a:r>
            <a:r>
              <a:rPr lang="en-US" b="0" i="0" dirty="0" err="1">
                <a:solidFill>
                  <a:srgbClr val="222222"/>
                </a:solidFill>
                <a:effectLst/>
                <a:latin typeface="Lato" panose="020F0502020204030203" pitchFamily="34" charset="0"/>
              </a:rPr>
              <a:t>ngẫu</a:t>
            </a:r>
            <a:r>
              <a:rPr lang="en-US" b="0" i="0" dirty="0">
                <a:solidFill>
                  <a:srgbClr val="222222"/>
                </a:solidFill>
                <a:effectLst/>
                <a:latin typeface="Lato" panose="020F0502020204030203" pitchFamily="34" charset="0"/>
              </a:rPr>
              <a:t> </a:t>
            </a:r>
            <a:r>
              <a:rPr lang="en-US" b="0" i="0" dirty="0" err="1">
                <a:solidFill>
                  <a:srgbClr val="222222"/>
                </a:solidFill>
                <a:effectLst/>
                <a:latin typeface="Lato" panose="020F0502020204030203" pitchFamily="34" charset="0"/>
              </a:rPr>
              <a:t>nhiên</a:t>
            </a:r>
            <a:endParaRPr lang="en-US" b="0" i="0" dirty="0">
              <a:solidFill>
                <a:srgbClr val="222222"/>
              </a:solidFill>
              <a:effectLst/>
              <a:latin typeface="Lato" panose="020F0502020204030203" pitchFamily="34" charset="0"/>
            </a:endParaRPr>
          </a:p>
          <a:p>
            <a:pPr marL="0" indent="0">
              <a:buFont typeface="Arial" panose="020B0604020202020204" pitchFamily="34" charset="0"/>
              <a:buNone/>
            </a:pPr>
            <a:r>
              <a:rPr lang="en-US" b="0" i="0" dirty="0">
                <a:solidFill>
                  <a:srgbClr val="222222"/>
                </a:solidFill>
                <a:effectLst/>
                <a:latin typeface="Lato" panose="020F0502020204030203" pitchFamily="34" charset="0"/>
              </a:rPr>
              <a:t>- </a:t>
            </a:r>
            <a:r>
              <a:rPr lang="vi-VN" b="0" i="0" dirty="0">
                <a:solidFill>
                  <a:srgbClr val="222222"/>
                </a:solidFill>
                <a:effectLst/>
                <a:latin typeface="Lato" panose="020F0502020204030203" pitchFamily="34" charset="0"/>
              </a:rPr>
              <a:t>Một ưu điểm lớn của kỹ thuật này là nó là phương pháp lấy mẫu xác suất trực tiếp nhất. </a:t>
            </a:r>
            <a:endParaRPr lang="en-US" b="0" i="0" dirty="0">
              <a:solidFill>
                <a:srgbClr val="222222"/>
              </a:solidFill>
              <a:effectLst/>
              <a:latin typeface="Lato" panose="020F0502020204030203" pitchFamily="34" charset="0"/>
            </a:endParaRPr>
          </a:p>
          <a:p>
            <a:pPr marL="0" indent="0">
              <a:buFont typeface="Arial" panose="020B0604020202020204" pitchFamily="34" charset="0"/>
              <a:buNone/>
            </a:pPr>
            <a:r>
              <a:rPr lang="en-US" b="1" i="0" dirty="0">
                <a:solidFill>
                  <a:srgbClr val="222222"/>
                </a:solidFill>
                <a:effectLst/>
                <a:latin typeface="Lato" panose="020F0502020204030203" pitchFamily="34" charset="0"/>
              </a:rPr>
              <a:t>- </a:t>
            </a:r>
            <a:r>
              <a:rPr lang="vi-VN" b="1" i="0" dirty="0">
                <a:solidFill>
                  <a:srgbClr val="222222"/>
                </a:solidFill>
                <a:effectLst/>
                <a:latin typeface="Lato" panose="020F0502020204030203" pitchFamily="34" charset="0"/>
              </a:rPr>
              <a:t>Lấy mẫu ngẫu nhiên đơn giản làm giảm sai lệch lựa chọn.</a:t>
            </a:r>
            <a:endParaRPr lang="en-ID" dirty="0"/>
          </a:p>
        </p:txBody>
      </p:sp>
      <p:sp>
        <p:nvSpPr>
          <p:cNvPr id="4" name="Slide Number Placeholder 3"/>
          <p:cNvSpPr>
            <a:spLocks noGrp="1"/>
          </p:cNvSpPr>
          <p:nvPr>
            <p:ph type="sldNum" sz="quarter" idx="5"/>
          </p:nvPr>
        </p:nvSpPr>
        <p:spPr/>
        <p:txBody>
          <a:bodyPr/>
          <a:lstStyle/>
          <a:p>
            <a:fld id="{3EF2AB2B-CE01-40D5-AD89-4D271B5193DD}" type="slidenum">
              <a:rPr lang="en-ID" smtClean="0"/>
              <a:t>47</a:t>
            </a:fld>
            <a:endParaRPr lang="en-ID"/>
          </a:p>
        </p:txBody>
      </p:sp>
    </p:spTree>
    <p:extLst>
      <p:ext uri="{BB962C8B-B14F-4D97-AF65-F5344CB8AC3E}">
        <p14:creationId xmlns:p14="http://schemas.microsoft.com/office/powerpoint/2010/main" val="227237637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vi-VN" b="0" i="0" dirty="0">
                <a:solidFill>
                  <a:srgbClr val="222222"/>
                </a:solidFill>
                <a:effectLst/>
                <a:latin typeface="Lato" panose="020F0502020204030203" pitchFamily="34" charset="0"/>
              </a:rPr>
              <a:t>Giả sử quy mô dân số của chúng tôi là x và chúng tôi phải chọn kích thước mẫu là n. Sau đó, cá thể tiếp theo mà chúng tôi sẽ chọn sẽ cách cá thể đầu tiên khoảng x / n .</a:t>
            </a:r>
            <a:endParaRPr lang="en-US" b="0" i="0" dirty="0">
              <a:solidFill>
                <a:srgbClr val="222222"/>
              </a:solidFill>
              <a:effectLst/>
              <a:latin typeface="Lato" panose="020F0502020204030203" pitchFamily="34" charset="0"/>
            </a:endParaRPr>
          </a:p>
          <a:p>
            <a:pPr marL="171450" indent="-171450">
              <a:buFontTx/>
              <a:buChar char="-"/>
            </a:pPr>
            <a:r>
              <a:rPr lang="vi-VN" b="0" i="0" dirty="0">
                <a:solidFill>
                  <a:srgbClr val="222222"/>
                </a:solidFill>
                <a:effectLst/>
                <a:latin typeface="Lato" panose="020F0502020204030203" pitchFamily="34" charset="0"/>
              </a:rPr>
              <a:t>Giả sử, bắt đầu với người số 3 và chúng tôi muốn kích thước mẫu là 5</a:t>
            </a:r>
            <a:r>
              <a:rPr lang="en-US" b="0" i="0" dirty="0">
                <a:solidFill>
                  <a:srgbClr val="222222"/>
                </a:solidFill>
                <a:effectLst/>
                <a:latin typeface="Lato" panose="020F0502020204030203" pitchFamily="34" charset="0"/>
              </a:rPr>
              <a:t>, </a:t>
            </a:r>
            <a:r>
              <a:rPr lang="en-US" b="0" i="0" dirty="0" err="1">
                <a:solidFill>
                  <a:srgbClr val="222222"/>
                </a:solidFill>
                <a:effectLst/>
                <a:latin typeface="Lato" panose="020F0502020204030203" pitchFamily="34" charset="0"/>
              </a:rPr>
              <a:t>người</a:t>
            </a:r>
            <a:r>
              <a:rPr lang="en-US" b="0" i="0" dirty="0">
                <a:solidFill>
                  <a:srgbClr val="222222"/>
                </a:solidFill>
                <a:effectLst/>
                <a:latin typeface="Lato" panose="020F0502020204030203" pitchFamily="34" charset="0"/>
              </a:rPr>
              <a:t> </a:t>
            </a:r>
            <a:r>
              <a:rPr lang="en-US" b="0" i="0" dirty="0" err="1">
                <a:solidFill>
                  <a:srgbClr val="222222"/>
                </a:solidFill>
                <a:effectLst/>
                <a:latin typeface="Lato" panose="020F0502020204030203" pitchFamily="34" charset="0"/>
              </a:rPr>
              <a:t>tiếp</a:t>
            </a:r>
            <a:r>
              <a:rPr lang="en-US" b="0" i="0" dirty="0">
                <a:solidFill>
                  <a:srgbClr val="222222"/>
                </a:solidFill>
                <a:effectLst/>
                <a:latin typeface="Lato" panose="020F0502020204030203" pitchFamily="34" charset="0"/>
              </a:rPr>
              <a:t> </a:t>
            </a:r>
            <a:r>
              <a:rPr lang="en-US" b="0" i="0" dirty="0" err="1">
                <a:solidFill>
                  <a:srgbClr val="222222"/>
                </a:solidFill>
                <a:effectLst/>
                <a:latin typeface="Lato" panose="020F0502020204030203" pitchFamily="34" charset="0"/>
              </a:rPr>
              <a:t>theo</a:t>
            </a:r>
            <a:r>
              <a:rPr lang="en-US" b="0" i="0" dirty="0">
                <a:solidFill>
                  <a:srgbClr val="222222"/>
                </a:solidFill>
                <a:effectLst/>
                <a:latin typeface="Lato" panose="020F0502020204030203" pitchFamily="34" charset="0"/>
              </a:rPr>
              <a:t> </a:t>
            </a:r>
            <a:r>
              <a:rPr lang="en-US" b="0" i="0" dirty="0" err="1">
                <a:solidFill>
                  <a:srgbClr val="222222"/>
                </a:solidFill>
                <a:effectLst/>
                <a:latin typeface="Lato" panose="020F0502020204030203" pitchFamily="34" charset="0"/>
              </a:rPr>
              <a:t>sẽ</a:t>
            </a:r>
            <a:r>
              <a:rPr lang="en-US" b="0" i="0" dirty="0">
                <a:solidFill>
                  <a:srgbClr val="222222"/>
                </a:solidFill>
                <a:effectLst/>
                <a:latin typeface="Lato" panose="020F0502020204030203" pitchFamily="34" charset="0"/>
              </a:rPr>
              <a:t> </a:t>
            </a:r>
            <a:r>
              <a:rPr lang="en-US" b="0" i="0" dirty="0" err="1">
                <a:solidFill>
                  <a:srgbClr val="222222"/>
                </a:solidFill>
                <a:effectLst/>
                <a:latin typeface="Lato" panose="020F0502020204030203" pitchFamily="34" charset="0"/>
              </a:rPr>
              <a:t>là</a:t>
            </a:r>
            <a:r>
              <a:rPr lang="en-US" b="0" i="0" dirty="0">
                <a:solidFill>
                  <a:srgbClr val="222222"/>
                </a:solidFill>
                <a:effectLst/>
                <a:latin typeface="Lato" panose="020F0502020204030203" pitchFamily="34" charset="0"/>
              </a:rPr>
              <a:t> 3+20/5=3+4=7.</a:t>
            </a:r>
          </a:p>
          <a:p>
            <a:pPr marL="171450" indent="-171450">
              <a:buFontTx/>
              <a:buChar char="-"/>
            </a:pPr>
            <a:r>
              <a:rPr lang="vi-VN" b="0" i="0" dirty="0">
                <a:solidFill>
                  <a:srgbClr val="222222"/>
                </a:solidFill>
                <a:effectLst/>
                <a:latin typeface="Lato" panose="020F0502020204030203" pitchFamily="34" charset="0"/>
              </a:rPr>
              <a:t>Lấy mẫu hệ thống thuận tiện hơn lấy mẫu ngẫu nhiên đơn giản. Tuy nhiên, nó cũng có thể dẫn đến sự sai lệch nếu có một mô hình cơ bản mà chúng ta đang chọn các mục từ tổng thể (mặc dù khả năng điều đó xảy ra là khá hiếm).</a:t>
            </a:r>
            <a:endParaRPr lang="en-US" b="0" i="0" dirty="0">
              <a:solidFill>
                <a:srgbClr val="222222"/>
              </a:solidFill>
              <a:effectLst/>
              <a:latin typeface="Lato" panose="020F0502020204030203" pitchFamily="34" charset="0"/>
            </a:endParaRPr>
          </a:p>
          <a:p>
            <a:pPr marL="171450" indent="-171450">
              <a:buFontTx/>
              <a:buChar char="-"/>
            </a:pPr>
            <a:endParaRPr lang="en-US" b="0" i="0" dirty="0">
              <a:solidFill>
                <a:srgbClr val="222222"/>
              </a:solidFill>
              <a:effectLst/>
              <a:latin typeface="Lato" panose="020F0502020204030203" pitchFamily="34" charset="0"/>
            </a:endParaRPr>
          </a:p>
          <a:p>
            <a:endParaRPr lang="en-ID" dirty="0"/>
          </a:p>
        </p:txBody>
      </p:sp>
      <p:sp>
        <p:nvSpPr>
          <p:cNvPr id="4" name="Slide Number Placeholder 3"/>
          <p:cNvSpPr>
            <a:spLocks noGrp="1"/>
          </p:cNvSpPr>
          <p:nvPr>
            <p:ph type="sldNum" sz="quarter" idx="5"/>
          </p:nvPr>
        </p:nvSpPr>
        <p:spPr/>
        <p:txBody>
          <a:bodyPr/>
          <a:lstStyle/>
          <a:p>
            <a:fld id="{3EF2AB2B-CE01-40D5-AD89-4D271B5193DD}" type="slidenum">
              <a:rPr lang="en-ID" smtClean="0"/>
              <a:t>48</a:t>
            </a:fld>
            <a:endParaRPr lang="en-ID"/>
          </a:p>
        </p:txBody>
      </p:sp>
    </p:spTree>
    <p:extLst>
      <p:ext uri="{BB962C8B-B14F-4D97-AF65-F5344CB8AC3E}">
        <p14:creationId xmlns:p14="http://schemas.microsoft.com/office/powerpoint/2010/main" val="397171338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Chia </a:t>
            </a:r>
            <a:r>
              <a:rPr lang="en-US" dirty="0" err="1"/>
              <a:t>dữ</a:t>
            </a:r>
            <a:r>
              <a:rPr lang="en-US" dirty="0"/>
              <a:t> </a:t>
            </a:r>
            <a:r>
              <a:rPr lang="en-US" dirty="0" err="1"/>
              <a:t>liệu</a:t>
            </a:r>
            <a:r>
              <a:rPr lang="en-US" dirty="0"/>
              <a:t> </a:t>
            </a:r>
            <a:r>
              <a:rPr lang="en-US" dirty="0" err="1"/>
              <a:t>thành</a:t>
            </a:r>
            <a:r>
              <a:rPr lang="en-US" dirty="0"/>
              <a:t> </a:t>
            </a:r>
            <a:r>
              <a:rPr lang="en-US" dirty="0" err="1"/>
              <a:t>các</a:t>
            </a:r>
            <a:r>
              <a:rPr lang="en-US" dirty="0"/>
              <a:t> </a:t>
            </a:r>
            <a:r>
              <a:rPr lang="en-US" dirty="0" err="1"/>
              <a:t>tầng</a:t>
            </a:r>
            <a:r>
              <a:rPr lang="en-US" dirty="0"/>
              <a:t> </a:t>
            </a:r>
            <a:r>
              <a:rPr lang="en-US" dirty="0" err="1"/>
              <a:t>dựa</a:t>
            </a:r>
            <a:r>
              <a:rPr lang="en-US" dirty="0"/>
              <a:t> </a:t>
            </a:r>
            <a:r>
              <a:rPr lang="en-US" dirty="0" err="1"/>
              <a:t>trên</a:t>
            </a:r>
            <a:r>
              <a:rPr lang="en-US" dirty="0"/>
              <a:t> </a:t>
            </a:r>
            <a:r>
              <a:rPr lang="en-US" dirty="0" err="1"/>
              <a:t>các</a:t>
            </a:r>
            <a:r>
              <a:rPr lang="en-US" dirty="0"/>
              <a:t> </a:t>
            </a:r>
            <a:r>
              <a:rPr lang="en-US" dirty="0" err="1"/>
              <a:t>đặc</a:t>
            </a:r>
            <a:r>
              <a:rPr lang="en-US" dirty="0"/>
              <a:t> </a:t>
            </a:r>
            <a:r>
              <a:rPr lang="en-US" dirty="0" err="1"/>
              <a:t>điểm</a:t>
            </a:r>
            <a:r>
              <a:rPr lang="en-US" dirty="0"/>
              <a:t> </a:t>
            </a:r>
            <a:r>
              <a:rPr lang="en-US" dirty="0" err="1"/>
              <a:t>khác</a:t>
            </a:r>
            <a:r>
              <a:rPr lang="en-US" dirty="0"/>
              <a:t> </a:t>
            </a:r>
            <a:r>
              <a:rPr lang="en-US" dirty="0" err="1"/>
              <a:t>nhau</a:t>
            </a:r>
            <a:endParaRPr lang="en-US" dirty="0"/>
          </a:p>
          <a:p>
            <a:pPr marL="171450" indent="-171450">
              <a:buFontTx/>
              <a:buChar char="-"/>
            </a:pPr>
            <a:r>
              <a:rPr lang="en-US" dirty="0" err="1"/>
              <a:t>Tại</a:t>
            </a:r>
            <a:r>
              <a:rPr lang="en-US" dirty="0"/>
              <a:t> </a:t>
            </a:r>
            <a:r>
              <a:rPr lang="en-US" dirty="0" err="1"/>
              <a:t>mỗi</a:t>
            </a:r>
            <a:r>
              <a:rPr lang="en-US" dirty="0"/>
              <a:t> </a:t>
            </a:r>
            <a:r>
              <a:rPr lang="en-US" dirty="0" err="1"/>
              <a:t>tầng</a:t>
            </a:r>
            <a:r>
              <a:rPr lang="en-US" dirty="0"/>
              <a:t> </a:t>
            </a:r>
            <a:r>
              <a:rPr lang="en-US" dirty="0" err="1"/>
              <a:t>sẽ</a:t>
            </a:r>
            <a:r>
              <a:rPr lang="en-US" dirty="0"/>
              <a:t> </a:t>
            </a:r>
            <a:r>
              <a:rPr lang="en-US" dirty="0" err="1"/>
              <a:t>sử</a:t>
            </a:r>
            <a:r>
              <a:rPr lang="en-US" dirty="0"/>
              <a:t> </a:t>
            </a:r>
            <a:r>
              <a:rPr lang="en-US" dirty="0" err="1"/>
              <a:t>dụng</a:t>
            </a:r>
            <a:r>
              <a:rPr lang="en-US" dirty="0"/>
              <a:t> </a:t>
            </a:r>
            <a:r>
              <a:rPr lang="en-US" dirty="0" err="1"/>
              <a:t>một</a:t>
            </a:r>
            <a:r>
              <a:rPr lang="en-US" dirty="0"/>
              <a:t> </a:t>
            </a:r>
            <a:r>
              <a:rPr lang="en-US" dirty="0" err="1"/>
              <a:t>phương</a:t>
            </a:r>
            <a:r>
              <a:rPr lang="en-US" dirty="0"/>
              <a:t> </a:t>
            </a:r>
            <a:r>
              <a:rPr lang="en-US" dirty="0" err="1"/>
              <a:t>pháp</a:t>
            </a:r>
            <a:r>
              <a:rPr lang="en-US" dirty="0"/>
              <a:t> </a:t>
            </a:r>
            <a:r>
              <a:rPr lang="en-US" dirty="0" err="1"/>
              <a:t>lấy</a:t>
            </a:r>
            <a:r>
              <a:rPr lang="en-US" dirty="0"/>
              <a:t> </a:t>
            </a:r>
            <a:r>
              <a:rPr lang="en-US" dirty="0" err="1"/>
              <a:t>mẫu</a:t>
            </a:r>
            <a:r>
              <a:rPr lang="en-US" dirty="0"/>
              <a:t> </a:t>
            </a:r>
            <a:r>
              <a:rPr lang="en-US" dirty="0" err="1"/>
              <a:t>khác</a:t>
            </a:r>
            <a:r>
              <a:rPr lang="en-US" dirty="0"/>
              <a:t> </a:t>
            </a:r>
            <a:r>
              <a:rPr lang="en-US" dirty="0" err="1"/>
              <a:t>nhau</a:t>
            </a:r>
            <a:endParaRPr lang="en-US" dirty="0"/>
          </a:p>
          <a:p>
            <a:pPr marL="171450" indent="-171450">
              <a:buFontTx/>
              <a:buChar char="-"/>
            </a:pPr>
            <a:r>
              <a:rPr lang="en-ID" b="1" i="0" dirty="0" err="1">
                <a:solidFill>
                  <a:srgbClr val="222222"/>
                </a:solidFill>
                <a:effectLst/>
                <a:latin typeface="Lato" panose="020F0502020204030203" pitchFamily="34" charset="0"/>
              </a:rPr>
              <a:t>Sử</a:t>
            </a:r>
            <a:r>
              <a:rPr lang="en-ID" b="1" i="0" dirty="0">
                <a:solidFill>
                  <a:srgbClr val="222222"/>
                </a:solidFill>
                <a:effectLst/>
                <a:latin typeface="Lato" panose="020F0502020204030203" pitchFamily="34" charset="0"/>
              </a:rPr>
              <a:t> </a:t>
            </a:r>
            <a:r>
              <a:rPr lang="en-ID" b="1" i="0" dirty="0" err="1">
                <a:solidFill>
                  <a:srgbClr val="222222"/>
                </a:solidFill>
                <a:effectLst/>
                <a:latin typeface="Lato" panose="020F0502020204030203" pitchFamily="34" charset="0"/>
              </a:rPr>
              <a:t>dụng</a:t>
            </a:r>
            <a:r>
              <a:rPr lang="en-ID" b="1" i="0" dirty="0">
                <a:solidFill>
                  <a:srgbClr val="222222"/>
                </a:solidFill>
                <a:effectLst/>
                <a:latin typeface="Lato" panose="020F0502020204030203" pitchFamily="34" charset="0"/>
              </a:rPr>
              <a:t> </a:t>
            </a:r>
            <a:r>
              <a:rPr lang="en-ID" b="1" i="0" dirty="0" err="1">
                <a:solidFill>
                  <a:srgbClr val="222222"/>
                </a:solidFill>
                <a:effectLst/>
                <a:latin typeface="Lato" panose="020F0502020204030203" pitchFamily="34" charset="0"/>
              </a:rPr>
              <a:t>kiểu</a:t>
            </a:r>
            <a:r>
              <a:rPr lang="en-ID" b="1" i="0" dirty="0">
                <a:solidFill>
                  <a:srgbClr val="222222"/>
                </a:solidFill>
                <a:effectLst/>
                <a:latin typeface="Lato" panose="020F0502020204030203" pitchFamily="34" charset="0"/>
              </a:rPr>
              <a:t> </a:t>
            </a:r>
            <a:r>
              <a:rPr lang="en-ID" b="1" i="0" dirty="0" err="1">
                <a:solidFill>
                  <a:srgbClr val="222222"/>
                </a:solidFill>
                <a:effectLst/>
                <a:latin typeface="Lato" panose="020F0502020204030203" pitchFamily="34" charset="0"/>
              </a:rPr>
              <a:t>lấy</a:t>
            </a:r>
            <a:r>
              <a:rPr lang="en-ID" b="1" i="0" dirty="0">
                <a:solidFill>
                  <a:srgbClr val="222222"/>
                </a:solidFill>
                <a:effectLst/>
                <a:latin typeface="Lato" panose="020F0502020204030203" pitchFamily="34" charset="0"/>
              </a:rPr>
              <a:t> </a:t>
            </a:r>
            <a:r>
              <a:rPr lang="en-ID" b="1" i="0" dirty="0" err="1">
                <a:solidFill>
                  <a:srgbClr val="222222"/>
                </a:solidFill>
                <a:effectLst/>
                <a:latin typeface="Lato" panose="020F0502020204030203" pitchFamily="34" charset="0"/>
              </a:rPr>
              <a:t>mẫu</a:t>
            </a:r>
            <a:r>
              <a:rPr lang="en-ID" b="1" i="0" dirty="0">
                <a:solidFill>
                  <a:srgbClr val="222222"/>
                </a:solidFill>
                <a:effectLst/>
                <a:latin typeface="Lato" panose="020F0502020204030203" pitchFamily="34" charset="0"/>
              </a:rPr>
              <a:t> </a:t>
            </a:r>
            <a:r>
              <a:rPr lang="en-ID" b="1" i="0" dirty="0" err="1">
                <a:solidFill>
                  <a:srgbClr val="222222"/>
                </a:solidFill>
                <a:effectLst/>
                <a:latin typeface="Lato" panose="020F0502020204030203" pitchFamily="34" charset="0"/>
              </a:rPr>
              <a:t>này</a:t>
            </a:r>
            <a:r>
              <a:rPr lang="en-ID" b="1" i="0" dirty="0">
                <a:solidFill>
                  <a:srgbClr val="222222"/>
                </a:solidFill>
                <a:effectLst/>
                <a:latin typeface="Lato" panose="020F0502020204030203" pitchFamily="34" charset="0"/>
              </a:rPr>
              <a:t> </a:t>
            </a:r>
            <a:r>
              <a:rPr lang="en-ID" b="1" i="0" dirty="0" err="1">
                <a:solidFill>
                  <a:srgbClr val="222222"/>
                </a:solidFill>
                <a:effectLst/>
                <a:latin typeface="Lato" panose="020F0502020204030203" pitchFamily="34" charset="0"/>
              </a:rPr>
              <a:t>khi</a:t>
            </a:r>
            <a:r>
              <a:rPr lang="en-ID" b="1" i="0" dirty="0">
                <a:solidFill>
                  <a:srgbClr val="222222"/>
                </a:solidFill>
                <a:effectLst/>
                <a:latin typeface="Lato" panose="020F0502020204030203" pitchFamily="34" charset="0"/>
              </a:rPr>
              <a:t> </a:t>
            </a:r>
            <a:r>
              <a:rPr lang="en-ID" b="1" i="0" dirty="0" err="1">
                <a:solidFill>
                  <a:srgbClr val="222222"/>
                </a:solidFill>
                <a:effectLst/>
                <a:latin typeface="Lato" panose="020F0502020204030203" pitchFamily="34" charset="0"/>
              </a:rPr>
              <a:t>chúng</a:t>
            </a:r>
            <a:r>
              <a:rPr lang="en-ID" b="1" i="0" dirty="0">
                <a:solidFill>
                  <a:srgbClr val="222222"/>
                </a:solidFill>
                <a:effectLst/>
                <a:latin typeface="Lato" panose="020F0502020204030203" pitchFamily="34" charset="0"/>
              </a:rPr>
              <a:t> </a:t>
            </a:r>
            <a:r>
              <a:rPr lang="en-ID" b="1" i="0" dirty="0" err="1">
                <a:solidFill>
                  <a:srgbClr val="222222"/>
                </a:solidFill>
                <a:effectLst/>
                <a:latin typeface="Lato" panose="020F0502020204030203" pitchFamily="34" charset="0"/>
              </a:rPr>
              <a:t>tôi</a:t>
            </a:r>
            <a:r>
              <a:rPr lang="en-ID" b="1" i="0" dirty="0">
                <a:solidFill>
                  <a:srgbClr val="222222"/>
                </a:solidFill>
                <a:effectLst/>
                <a:latin typeface="Lato" panose="020F0502020204030203" pitchFamily="34" charset="0"/>
              </a:rPr>
              <a:t> </a:t>
            </a:r>
            <a:r>
              <a:rPr lang="en-ID" b="1" i="0" dirty="0" err="1">
                <a:solidFill>
                  <a:srgbClr val="222222"/>
                </a:solidFill>
                <a:effectLst/>
                <a:latin typeface="Lato" panose="020F0502020204030203" pitchFamily="34" charset="0"/>
              </a:rPr>
              <a:t>muốn</a:t>
            </a:r>
            <a:r>
              <a:rPr lang="en-ID" b="1" i="0" dirty="0">
                <a:solidFill>
                  <a:srgbClr val="222222"/>
                </a:solidFill>
                <a:effectLst/>
                <a:latin typeface="Lato" panose="020F0502020204030203" pitchFamily="34" charset="0"/>
              </a:rPr>
              <a:t> </a:t>
            </a:r>
            <a:r>
              <a:rPr lang="en-ID" b="1" i="0" dirty="0" err="1">
                <a:solidFill>
                  <a:srgbClr val="222222"/>
                </a:solidFill>
                <a:effectLst/>
                <a:latin typeface="Lato" panose="020F0502020204030203" pitchFamily="34" charset="0"/>
              </a:rPr>
              <a:t>đại</a:t>
            </a:r>
            <a:r>
              <a:rPr lang="en-ID" b="1" i="0" dirty="0">
                <a:solidFill>
                  <a:srgbClr val="222222"/>
                </a:solidFill>
                <a:effectLst/>
                <a:latin typeface="Lato" panose="020F0502020204030203" pitchFamily="34" charset="0"/>
              </a:rPr>
              <a:t> </a:t>
            </a:r>
            <a:r>
              <a:rPr lang="en-ID" b="1" i="0" dirty="0" err="1">
                <a:solidFill>
                  <a:srgbClr val="222222"/>
                </a:solidFill>
                <a:effectLst/>
                <a:latin typeface="Lato" panose="020F0502020204030203" pitchFamily="34" charset="0"/>
              </a:rPr>
              <a:t>diện</a:t>
            </a:r>
            <a:r>
              <a:rPr lang="en-ID" b="1" i="0" dirty="0">
                <a:solidFill>
                  <a:srgbClr val="222222"/>
                </a:solidFill>
                <a:effectLst/>
                <a:latin typeface="Lato" panose="020F0502020204030203" pitchFamily="34" charset="0"/>
              </a:rPr>
              <a:t> </a:t>
            </a:r>
            <a:r>
              <a:rPr lang="en-ID" b="1" i="0" dirty="0" err="1">
                <a:solidFill>
                  <a:srgbClr val="222222"/>
                </a:solidFill>
                <a:effectLst/>
                <a:latin typeface="Lato" panose="020F0502020204030203" pitchFamily="34" charset="0"/>
              </a:rPr>
              <a:t>từ</a:t>
            </a:r>
            <a:r>
              <a:rPr lang="en-ID" b="1" i="0" dirty="0">
                <a:solidFill>
                  <a:srgbClr val="222222"/>
                </a:solidFill>
                <a:effectLst/>
                <a:latin typeface="Lato" panose="020F0502020204030203" pitchFamily="34" charset="0"/>
              </a:rPr>
              <a:t> </a:t>
            </a:r>
            <a:r>
              <a:rPr lang="en-ID" b="1" i="0" dirty="0" err="1">
                <a:solidFill>
                  <a:srgbClr val="222222"/>
                </a:solidFill>
                <a:effectLst/>
                <a:latin typeface="Lato" panose="020F0502020204030203" pitchFamily="34" charset="0"/>
              </a:rPr>
              <a:t>tất</a:t>
            </a:r>
            <a:r>
              <a:rPr lang="en-ID" b="1" i="0" dirty="0">
                <a:solidFill>
                  <a:srgbClr val="222222"/>
                </a:solidFill>
                <a:effectLst/>
                <a:latin typeface="Lato" panose="020F0502020204030203" pitchFamily="34" charset="0"/>
              </a:rPr>
              <a:t> </a:t>
            </a:r>
            <a:r>
              <a:rPr lang="en-ID" b="1" i="0" dirty="0" err="1">
                <a:solidFill>
                  <a:srgbClr val="222222"/>
                </a:solidFill>
                <a:effectLst/>
                <a:latin typeface="Lato" panose="020F0502020204030203" pitchFamily="34" charset="0"/>
              </a:rPr>
              <a:t>cả</a:t>
            </a:r>
            <a:r>
              <a:rPr lang="en-ID" b="1" i="0" dirty="0">
                <a:solidFill>
                  <a:srgbClr val="222222"/>
                </a:solidFill>
                <a:effectLst/>
                <a:latin typeface="Lato" panose="020F0502020204030203" pitchFamily="34" charset="0"/>
              </a:rPr>
              <a:t> </a:t>
            </a:r>
            <a:r>
              <a:rPr lang="en-ID" b="1" i="0" dirty="0" err="1">
                <a:solidFill>
                  <a:srgbClr val="222222"/>
                </a:solidFill>
                <a:effectLst/>
                <a:latin typeface="Lato" panose="020F0502020204030203" pitchFamily="34" charset="0"/>
              </a:rPr>
              <a:t>các</a:t>
            </a:r>
            <a:r>
              <a:rPr lang="en-ID" b="1" i="0" dirty="0">
                <a:solidFill>
                  <a:srgbClr val="222222"/>
                </a:solidFill>
                <a:effectLst/>
                <a:latin typeface="Lato" panose="020F0502020204030203" pitchFamily="34" charset="0"/>
              </a:rPr>
              <a:t> </a:t>
            </a:r>
            <a:r>
              <a:rPr lang="en-ID" b="1" i="0" dirty="0" err="1">
                <a:solidFill>
                  <a:srgbClr val="222222"/>
                </a:solidFill>
                <a:effectLst/>
                <a:latin typeface="Lato" panose="020F0502020204030203" pitchFamily="34" charset="0"/>
              </a:rPr>
              <a:t>nhóm</a:t>
            </a:r>
            <a:r>
              <a:rPr lang="en-ID" b="1" i="0" dirty="0">
                <a:solidFill>
                  <a:srgbClr val="222222"/>
                </a:solidFill>
                <a:effectLst/>
                <a:latin typeface="Lato" panose="020F0502020204030203" pitchFamily="34" charset="0"/>
              </a:rPr>
              <a:t> con </a:t>
            </a:r>
            <a:r>
              <a:rPr lang="en-ID" b="1" i="0" dirty="0" err="1">
                <a:solidFill>
                  <a:srgbClr val="222222"/>
                </a:solidFill>
                <a:effectLst/>
                <a:latin typeface="Lato" panose="020F0502020204030203" pitchFamily="34" charset="0"/>
              </a:rPr>
              <a:t>của</a:t>
            </a:r>
            <a:r>
              <a:rPr lang="en-ID" b="1" i="0" dirty="0">
                <a:solidFill>
                  <a:srgbClr val="222222"/>
                </a:solidFill>
                <a:effectLst/>
                <a:latin typeface="Lato" panose="020F0502020204030203" pitchFamily="34" charset="0"/>
              </a:rPr>
              <a:t> </a:t>
            </a:r>
            <a:r>
              <a:rPr lang="en-ID" b="1" i="0" dirty="0" err="1">
                <a:solidFill>
                  <a:srgbClr val="222222"/>
                </a:solidFill>
                <a:effectLst/>
                <a:latin typeface="Lato" panose="020F0502020204030203" pitchFamily="34" charset="0"/>
              </a:rPr>
              <a:t>tổng</a:t>
            </a:r>
            <a:r>
              <a:rPr lang="en-ID" b="1" i="0" dirty="0">
                <a:solidFill>
                  <a:srgbClr val="222222"/>
                </a:solidFill>
                <a:effectLst/>
                <a:latin typeface="Lato" panose="020F0502020204030203" pitchFamily="34" charset="0"/>
              </a:rPr>
              <a:t> </a:t>
            </a:r>
            <a:r>
              <a:rPr lang="en-ID" b="1" i="0" dirty="0" err="1">
                <a:solidFill>
                  <a:srgbClr val="222222"/>
                </a:solidFill>
                <a:effectLst/>
                <a:latin typeface="Lato" panose="020F0502020204030203" pitchFamily="34" charset="0"/>
              </a:rPr>
              <a:t>thể</a:t>
            </a:r>
            <a:r>
              <a:rPr lang="en-ID" b="1" i="0" dirty="0">
                <a:solidFill>
                  <a:srgbClr val="222222"/>
                </a:solidFill>
                <a:effectLst/>
                <a:latin typeface="Lato" panose="020F0502020204030203" pitchFamily="34" charset="0"/>
              </a:rPr>
              <a:t>. </a:t>
            </a:r>
            <a:r>
              <a:rPr lang="en-ID" b="0" i="0" dirty="0" err="1">
                <a:solidFill>
                  <a:srgbClr val="222222"/>
                </a:solidFill>
                <a:effectLst/>
                <a:latin typeface="Lato" panose="020F0502020204030203" pitchFamily="34" charset="0"/>
              </a:rPr>
              <a:t>Tuy</a:t>
            </a:r>
            <a:r>
              <a:rPr lang="en-ID" b="0" i="0" dirty="0">
                <a:solidFill>
                  <a:srgbClr val="222222"/>
                </a:solidFill>
                <a:effectLst/>
                <a:latin typeface="Lato" panose="020F0502020204030203" pitchFamily="34" charset="0"/>
              </a:rPr>
              <a:t> </a:t>
            </a:r>
            <a:r>
              <a:rPr lang="en-ID" b="0" i="0" dirty="0" err="1">
                <a:solidFill>
                  <a:srgbClr val="222222"/>
                </a:solidFill>
                <a:effectLst/>
                <a:latin typeface="Lato" panose="020F0502020204030203" pitchFamily="34" charset="0"/>
              </a:rPr>
              <a:t>nhiên</a:t>
            </a:r>
            <a:r>
              <a:rPr lang="en-ID" b="0" i="0" dirty="0">
                <a:solidFill>
                  <a:srgbClr val="222222"/>
                </a:solidFill>
                <a:effectLst/>
                <a:latin typeface="Lato" panose="020F0502020204030203" pitchFamily="34" charset="0"/>
              </a:rPr>
              <a:t>, </a:t>
            </a:r>
            <a:r>
              <a:rPr lang="en-ID" b="0" i="0" dirty="0" err="1">
                <a:solidFill>
                  <a:srgbClr val="222222"/>
                </a:solidFill>
                <a:effectLst/>
                <a:latin typeface="Lato" panose="020F0502020204030203" pitchFamily="34" charset="0"/>
              </a:rPr>
              <a:t>lấy</a:t>
            </a:r>
            <a:r>
              <a:rPr lang="en-ID" b="0" i="0" dirty="0">
                <a:solidFill>
                  <a:srgbClr val="222222"/>
                </a:solidFill>
                <a:effectLst/>
                <a:latin typeface="Lato" panose="020F0502020204030203" pitchFamily="34" charset="0"/>
              </a:rPr>
              <a:t> </a:t>
            </a:r>
            <a:r>
              <a:rPr lang="en-ID" b="0" i="0" dirty="0" err="1">
                <a:solidFill>
                  <a:srgbClr val="222222"/>
                </a:solidFill>
                <a:effectLst/>
                <a:latin typeface="Lato" panose="020F0502020204030203" pitchFamily="34" charset="0"/>
              </a:rPr>
              <a:t>mẫu</a:t>
            </a:r>
            <a:r>
              <a:rPr lang="en-ID" b="0" i="0" dirty="0">
                <a:solidFill>
                  <a:srgbClr val="222222"/>
                </a:solidFill>
                <a:effectLst/>
                <a:latin typeface="Lato" panose="020F0502020204030203" pitchFamily="34" charset="0"/>
              </a:rPr>
              <a:t> </a:t>
            </a:r>
            <a:r>
              <a:rPr lang="en-ID" b="0" i="0" dirty="0" err="1">
                <a:solidFill>
                  <a:srgbClr val="222222"/>
                </a:solidFill>
                <a:effectLst/>
                <a:latin typeface="Lato" panose="020F0502020204030203" pitchFamily="34" charset="0"/>
              </a:rPr>
              <a:t>phân</a:t>
            </a:r>
            <a:r>
              <a:rPr lang="en-ID" b="0" i="0" dirty="0">
                <a:solidFill>
                  <a:srgbClr val="222222"/>
                </a:solidFill>
                <a:effectLst/>
                <a:latin typeface="Lato" panose="020F0502020204030203" pitchFamily="34" charset="0"/>
              </a:rPr>
              <a:t> </a:t>
            </a:r>
            <a:r>
              <a:rPr lang="en-ID" b="0" i="0" dirty="0" err="1">
                <a:solidFill>
                  <a:srgbClr val="222222"/>
                </a:solidFill>
                <a:effectLst/>
                <a:latin typeface="Lato" panose="020F0502020204030203" pitchFamily="34" charset="0"/>
              </a:rPr>
              <a:t>tầng</a:t>
            </a:r>
            <a:r>
              <a:rPr lang="en-ID" b="0" i="0" dirty="0">
                <a:solidFill>
                  <a:srgbClr val="222222"/>
                </a:solidFill>
                <a:effectLst/>
                <a:latin typeface="Lato" panose="020F0502020204030203" pitchFamily="34" charset="0"/>
              </a:rPr>
              <a:t> </a:t>
            </a:r>
            <a:r>
              <a:rPr lang="en-ID" b="0" i="0" dirty="0" err="1">
                <a:solidFill>
                  <a:srgbClr val="222222"/>
                </a:solidFill>
                <a:effectLst/>
                <a:latin typeface="Lato" panose="020F0502020204030203" pitchFamily="34" charset="0"/>
              </a:rPr>
              <a:t>đòi</a:t>
            </a:r>
            <a:r>
              <a:rPr lang="en-ID" b="0" i="0" dirty="0">
                <a:solidFill>
                  <a:srgbClr val="222222"/>
                </a:solidFill>
                <a:effectLst/>
                <a:latin typeface="Lato" panose="020F0502020204030203" pitchFamily="34" charset="0"/>
              </a:rPr>
              <a:t> </a:t>
            </a:r>
            <a:r>
              <a:rPr lang="en-ID" b="0" i="0" dirty="0" err="1">
                <a:solidFill>
                  <a:srgbClr val="222222"/>
                </a:solidFill>
                <a:effectLst/>
                <a:latin typeface="Lato" panose="020F0502020204030203" pitchFamily="34" charset="0"/>
              </a:rPr>
              <a:t>hỏi</a:t>
            </a:r>
            <a:r>
              <a:rPr lang="en-ID" b="0" i="0" dirty="0">
                <a:solidFill>
                  <a:srgbClr val="222222"/>
                </a:solidFill>
                <a:effectLst/>
                <a:latin typeface="Lato" panose="020F0502020204030203" pitchFamily="34" charset="0"/>
              </a:rPr>
              <a:t> </a:t>
            </a:r>
            <a:r>
              <a:rPr lang="en-ID" b="0" i="0" dirty="0" err="1">
                <a:solidFill>
                  <a:srgbClr val="222222"/>
                </a:solidFill>
                <a:effectLst/>
                <a:latin typeface="Lato" panose="020F0502020204030203" pitchFamily="34" charset="0"/>
              </a:rPr>
              <a:t>phải</a:t>
            </a:r>
            <a:r>
              <a:rPr lang="en-ID" b="0" i="0" dirty="0">
                <a:solidFill>
                  <a:srgbClr val="222222"/>
                </a:solidFill>
                <a:effectLst/>
                <a:latin typeface="Lato" panose="020F0502020204030203" pitchFamily="34" charset="0"/>
              </a:rPr>
              <a:t> </a:t>
            </a:r>
            <a:r>
              <a:rPr lang="en-ID" b="0" i="0" dirty="0" err="1">
                <a:solidFill>
                  <a:srgbClr val="222222"/>
                </a:solidFill>
                <a:effectLst/>
                <a:latin typeface="Lato" panose="020F0502020204030203" pitchFamily="34" charset="0"/>
              </a:rPr>
              <a:t>có</a:t>
            </a:r>
            <a:r>
              <a:rPr lang="en-ID" b="0" i="0" dirty="0">
                <a:solidFill>
                  <a:srgbClr val="222222"/>
                </a:solidFill>
                <a:effectLst/>
                <a:latin typeface="Lato" panose="020F0502020204030203" pitchFamily="34" charset="0"/>
              </a:rPr>
              <a:t> </a:t>
            </a:r>
            <a:r>
              <a:rPr lang="en-ID" b="0" i="0" dirty="0" err="1">
                <a:solidFill>
                  <a:srgbClr val="222222"/>
                </a:solidFill>
                <a:effectLst/>
                <a:latin typeface="Lato" panose="020F0502020204030203" pitchFamily="34" charset="0"/>
              </a:rPr>
              <a:t>kiến</a:t>
            </a:r>
            <a:r>
              <a:rPr lang="en-ID" b="0" i="0" dirty="0">
                <a:solidFill>
                  <a:srgbClr val="222222"/>
                </a:solidFill>
                <a:effectLst/>
                <a:latin typeface="Lato" panose="020F0502020204030203" pitchFamily="34" charset="0"/>
              </a:rPr>
              <a:t> ​​</a:t>
            </a:r>
            <a:r>
              <a:rPr lang="en-ID" b="0" i="0" dirty="0" err="1">
                <a:solidFill>
                  <a:srgbClr val="222222"/>
                </a:solidFill>
                <a:effectLst/>
                <a:latin typeface="Lato" panose="020F0502020204030203" pitchFamily="34" charset="0"/>
              </a:rPr>
              <a:t>thức</a:t>
            </a:r>
            <a:r>
              <a:rPr lang="en-ID" b="0" i="0" dirty="0">
                <a:solidFill>
                  <a:srgbClr val="222222"/>
                </a:solidFill>
                <a:effectLst/>
                <a:latin typeface="Lato" panose="020F0502020204030203" pitchFamily="34" charset="0"/>
              </a:rPr>
              <a:t> </a:t>
            </a:r>
            <a:r>
              <a:rPr lang="en-ID" b="0" i="0" dirty="0" err="1">
                <a:solidFill>
                  <a:srgbClr val="222222"/>
                </a:solidFill>
                <a:effectLst/>
                <a:latin typeface="Lato" panose="020F0502020204030203" pitchFamily="34" charset="0"/>
              </a:rPr>
              <a:t>thích</a:t>
            </a:r>
            <a:r>
              <a:rPr lang="en-ID" b="0" i="0" dirty="0">
                <a:solidFill>
                  <a:srgbClr val="222222"/>
                </a:solidFill>
                <a:effectLst/>
                <a:latin typeface="Lato" panose="020F0502020204030203" pitchFamily="34" charset="0"/>
              </a:rPr>
              <a:t> </a:t>
            </a:r>
            <a:r>
              <a:rPr lang="en-ID" b="0" i="0" dirty="0" err="1">
                <a:solidFill>
                  <a:srgbClr val="222222"/>
                </a:solidFill>
                <a:effectLst/>
                <a:latin typeface="Lato" panose="020F0502020204030203" pitchFamily="34" charset="0"/>
              </a:rPr>
              <a:t>hợp</a:t>
            </a:r>
            <a:r>
              <a:rPr lang="en-ID" b="0" i="0" dirty="0">
                <a:solidFill>
                  <a:srgbClr val="222222"/>
                </a:solidFill>
                <a:effectLst/>
                <a:latin typeface="Lato" panose="020F0502020204030203" pitchFamily="34" charset="0"/>
              </a:rPr>
              <a:t> </a:t>
            </a:r>
            <a:r>
              <a:rPr lang="en-ID" b="0" i="0" dirty="0" err="1">
                <a:solidFill>
                  <a:srgbClr val="222222"/>
                </a:solidFill>
                <a:effectLst/>
                <a:latin typeface="Lato" panose="020F0502020204030203" pitchFamily="34" charset="0"/>
              </a:rPr>
              <a:t>về</a:t>
            </a:r>
            <a:r>
              <a:rPr lang="en-ID" b="0" i="0" dirty="0">
                <a:solidFill>
                  <a:srgbClr val="222222"/>
                </a:solidFill>
                <a:effectLst/>
                <a:latin typeface="Lato" panose="020F0502020204030203" pitchFamily="34" charset="0"/>
              </a:rPr>
              <a:t> </a:t>
            </a:r>
            <a:r>
              <a:rPr lang="en-ID" b="0" i="0" dirty="0" err="1">
                <a:solidFill>
                  <a:srgbClr val="222222"/>
                </a:solidFill>
                <a:effectLst/>
                <a:latin typeface="Lato" panose="020F0502020204030203" pitchFamily="34" charset="0"/>
              </a:rPr>
              <a:t>các</a:t>
            </a:r>
            <a:r>
              <a:rPr lang="en-ID" b="0" i="0" dirty="0">
                <a:solidFill>
                  <a:srgbClr val="222222"/>
                </a:solidFill>
                <a:effectLst/>
                <a:latin typeface="Lato" panose="020F0502020204030203" pitchFamily="34" charset="0"/>
              </a:rPr>
              <a:t> </a:t>
            </a:r>
            <a:r>
              <a:rPr lang="en-ID" b="0" i="0" dirty="0" err="1">
                <a:solidFill>
                  <a:srgbClr val="222222"/>
                </a:solidFill>
                <a:effectLst/>
                <a:latin typeface="Lato" panose="020F0502020204030203" pitchFamily="34" charset="0"/>
              </a:rPr>
              <a:t>đặc</a:t>
            </a:r>
            <a:r>
              <a:rPr lang="en-ID" b="0" i="0" dirty="0">
                <a:solidFill>
                  <a:srgbClr val="222222"/>
                </a:solidFill>
                <a:effectLst/>
                <a:latin typeface="Lato" panose="020F0502020204030203" pitchFamily="34" charset="0"/>
              </a:rPr>
              <a:t> </a:t>
            </a:r>
            <a:r>
              <a:rPr lang="en-ID" b="0" i="0" dirty="0" err="1">
                <a:solidFill>
                  <a:srgbClr val="222222"/>
                </a:solidFill>
                <a:effectLst/>
                <a:latin typeface="Lato" panose="020F0502020204030203" pitchFamily="34" charset="0"/>
              </a:rPr>
              <a:t>điểm</a:t>
            </a:r>
            <a:r>
              <a:rPr lang="en-ID" b="0" i="0" dirty="0">
                <a:solidFill>
                  <a:srgbClr val="222222"/>
                </a:solidFill>
                <a:effectLst/>
                <a:latin typeface="Lato" panose="020F0502020204030203" pitchFamily="34" charset="0"/>
              </a:rPr>
              <a:t> </a:t>
            </a:r>
            <a:r>
              <a:rPr lang="en-ID" b="0" i="0" dirty="0" err="1">
                <a:solidFill>
                  <a:srgbClr val="222222"/>
                </a:solidFill>
                <a:effectLst/>
                <a:latin typeface="Lato" panose="020F0502020204030203" pitchFamily="34" charset="0"/>
              </a:rPr>
              <a:t>của</a:t>
            </a:r>
            <a:r>
              <a:rPr lang="en-ID" b="0" i="0" dirty="0">
                <a:solidFill>
                  <a:srgbClr val="222222"/>
                </a:solidFill>
                <a:effectLst/>
                <a:latin typeface="Lato" panose="020F0502020204030203" pitchFamily="34" charset="0"/>
              </a:rPr>
              <a:t> </a:t>
            </a:r>
            <a:r>
              <a:rPr lang="en-ID" b="0" i="0" dirty="0" err="1">
                <a:solidFill>
                  <a:srgbClr val="222222"/>
                </a:solidFill>
                <a:effectLst/>
                <a:latin typeface="Lato" panose="020F0502020204030203" pitchFamily="34" charset="0"/>
              </a:rPr>
              <a:t>dân</a:t>
            </a:r>
            <a:r>
              <a:rPr lang="en-ID" b="0" i="0" dirty="0">
                <a:solidFill>
                  <a:srgbClr val="222222"/>
                </a:solidFill>
                <a:effectLst/>
                <a:latin typeface="Lato" panose="020F0502020204030203" pitchFamily="34" charset="0"/>
              </a:rPr>
              <a:t> </a:t>
            </a:r>
            <a:r>
              <a:rPr lang="en-ID" b="0" i="0" dirty="0" err="1">
                <a:solidFill>
                  <a:srgbClr val="222222"/>
                </a:solidFill>
                <a:effectLst/>
                <a:latin typeface="Lato" panose="020F0502020204030203" pitchFamily="34" charset="0"/>
              </a:rPr>
              <a:t>số</a:t>
            </a:r>
            <a:r>
              <a:rPr lang="en-ID" b="0" i="0" dirty="0">
                <a:solidFill>
                  <a:srgbClr val="222222"/>
                </a:solidFill>
                <a:effectLst/>
                <a:latin typeface="Lato" panose="020F0502020204030203" pitchFamily="34" charset="0"/>
              </a:rPr>
              <a:t>.</a:t>
            </a:r>
            <a:endParaRPr lang="en-ID" dirty="0"/>
          </a:p>
        </p:txBody>
      </p:sp>
      <p:sp>
        <p:nvSpPr>
          <p:cNvPr id="4" name="Slide Number Placeholder 3"/>
          <p:cNvSpPr>
            <a:spLocks noGrp="1"/>
          </p:cNvSpPr>
          <p:nvPr>
            <p:ph type="sldNum" sz="quarter" idx="5"/>
          </p:nvPr>
        </p:nvSpPr>
        <p:spPr/>
        <p:txBody>
          <a:bodyPr/>
          <a:lstStyle/>
          <a:p>
            <a:fld id="{3EF2AB2B-CE01-40D5-AD89-4D271B5193DD}" type="slidenum">
              <a:rPr lang="en-ID" smtClean="0"/>
              <a:t>49</a:t>
            </a:fld>
            <a:endParaRPr lang="en-ID"/>
          </a:p>
        </p:txBody>
      </p:sp>
    </p:spTree>
    <p:extLst>
      <p:ext uri="{BB962C8B-B14F-4D97-AF65-F5344CB8AC3E}">
        <p14:creationId xmlns:p14="http://schemas.microsoft.com/office/powerpoint/2010/main" val="17105352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Craw </a:t>
            </a:r>
            <a:r>
              <a:rPr lang="en-US" dirty="0" err="1"/>
              <a:t>dữ</a:t>
            </a:r>
            <a:r>
              <a:rPr lang="en-US" dirty="0"/>
              <a:t> </a:t>
            </a:r>
            <a:r>
              <a:rPr lang="en-US" dirty="0" err="1"/>
              <a:t>liệu</a:t>
            </a:r>
            <a:r>
              <a:rPr lang="en-US" dirty="0"/>
              <a:t> </a:t>
            </a:r>
            <a:r>
              <a:rPr lang="en-US" dirty="0" err="1"/>
              <a:t>tại</a:t>
            </a:r>
            <a:r>
              <a:rPr lang="en-US" dirty="0"/>
              <a:t> </a:t>
            </a:r>
            <a:r>
              <a:rPr lang="en-US" dirty="0" err="1"/>
              <a:t>trang</a:t>
            </a:r>
            <a:r>
              <a:rPr lang="en-US" dirty="0"/>
              <a:t> web </a:t>
            </a:r>
          </a:p>
          <a:p>
            <a:pPr marL="0" marR="0" lvl="0" indent="0" algn="l" defTabSz="914400" rtl="0" eaLnBrk="1" fontAlgn="auto" latinLnBrk="0" hangingPunct="1">
              <a:lnSpc>
                <a:spcPct val="100000"/>
              </a:lnSpc>
              <a:spcBef>
                <a:spcPts val="0"/>
              </a:spcBef>
              <a:spcAft>
                <a:spcPts val="0"/>
              </a:spcAft>
              <a:buClrTx/>
              <a:buSzTx/>
              <a:buFontTx/>
              <a:buNone/>
              <a:tabLst/>
              <a:defRPr/>
            </a:pPr>
            <a:r>
              <a:rPr lang="en-ID" dirty="0"/>
              <a:t>https://raw.githubusercontent.com/joelgrus/data/master/getting-data.html</a:t>
            </a:r>
          </a:p>
          <a:p>
            <a:endParaRPr lang="en-ID" dirty="0"/>
          </a:p>
        </p:txBody>
      </p:sp>
      <p:sp>
        <p:nvSpPr>
          <p:cNvPr id="4" name="Slide Number Placeholder 3"/>
          <p:cNvSpPr>
            <a:spLocks noGrp="1"/>
          </p:cNvSpPr>
          <p:nvPr>
            <p:ph type="sldNum" sz="quarter" idx="5"/>
          </p:nvPr>
        </p:nvSpPr>
        <p:spPr/>
        <p:txBody>
          <a:bodyPr/>
          <a:lstStyle/>
          <a:p>
            <a:fld id="{3EF2AB2B-CE01-40D5-AD89-4D271B5193DD}" type="slidenum">
              <a:rPr lang="en-ID" smtClean="0"/>
              <a:t>5</a:t>
            </a:fld>
            <a:endParaRPr lang="en-ID"/>
          </a:p>
        </p:txBody>
      </p:sp>
    </p:spTree>
    <p:extLst>
      <p:ext uri="{BB962C8B-B14F-4D97-AF65-F5344CB8AC3E}">
        <p14:creationId xmlns:p14="http://schemas.microsoft.com/office/powerpoint/2010/main" val="426472528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Chia </a:t>
            </a:r>
            <a:r>
              <a:rPr lang="en-US" dirty="0" err="1"/>
              <a:t>quần</a:t>
            </a:r>
            <a:r>
              <a:rPr lang="en-US" dirty="0"/>
              <a:t> </a:t>
            </a:r>
            <a:r>
              <a:rPr lang="en-US" dirty="0" err="1"/>
              <a:t>thể</a:t>
            </a:r>
            <a:r>
              <a:rPr lang="en-US" dirty="0"/>
              <a:t> </a:t>
            </a:r>
            <a:r>
              <a:rPr lang="en-US" dirty="0" err="1"/>
              <a:t>thành</a:t>
            </a:r>
            <a:r>
              <a:rPr lang="en-US" dirty="0"/>
              <a:t> </a:t>
            </a:r>
            <a:r>
              <a:rPr lang="en-US" dirty="0" err="1"/>
              <a:t>các</a:t>
            </a:r>
            <a:r>
              <a:rPr lang="en-US" dirty="0"/>
              <a:t> </a:t>
            </a:r>
            <a:r>
              <a:rPr lang="en-US" dirty="0" err="1"/>
              <a:t>nhóm</a:t>
            </a:r>
            <a:r>
              <a:rPr lang="en-US" dirty="0"/>
              <a:t> con (</a:t>
            </a:r>
            <a:r>
              <a:rPr lang="en-US" dirty="0" err="1"/>
              <a:t>cụm</a:t>
            </a:r>
            <a:r>
              <a:rPr lang="en-US" dirty="0"/>
              <a:t>) và </a:t>
            </a:r>
            <a:r>
              <a:rPr lang="en-US" dirty="0" err="1"/>
              <a:t>đưa</a:t>
            </a:r>
            <a:r>
              <a:rPr lang="en-US" dirty="0"/>
              <a:t> </a:t>
            </a:r>
            <a:r>
              <a:rPr lang="en-US" dirty="0" err="1"/>
              <a:t>cả</a:t>
            </a:r>
            <a:r>
              <a:rPr lang="en-US" dirty="0"/>
              <a:t> </a:t>
            </a:r>
            <a:r>
              <a:rPr lang="en-US" dirty="0" err="1"/>
              <a:t>cụm</a:t>
            </a:r>
            <a:r>
              <a:rPr lang="en-US" dirty="0"/>
              <a:t> </a:t>
            </a:r>
            <a:r>
              <a:rPr lang="en-US" dirty="0" err="1"/>
              <a:t>được</a:t>
            </a:r>
            <a:r>
              <a:rPr lang="en-US" dirty="0"/>
              <a:t> </a:t>
            </a:r>
            <a:r>
              <a:rPr lang="en-US" dirty="0" err="1"/>
              <a:t>chọn</a:t>
            </a:r>
            <a:r>
              <a:rPr lang="en-US" dirty="0"/>
              <a:t> </a:t>
            </a:r>
            <a:r>
              <a:rPr lang="en-US" dirty="0" err="1"/>
              <a:t>ngẫu</a:t>
            </a:r>
            <a:r>
              <a:rPr lang="en-US" dirty="0"/>
              <a:t> </a:t>
            </a:r>
            <a:r>
              <a:rPr lang="en-US" dirty="0" err="1"/>
              <a:t>nhiên</a:t>
            </a:r>
            <a:r>
              <a:rPr lang="en-US" dirty="0"/>
              <a:t> </a:t>
            </a:r>
            <a:r>
              <a:rPr lang="en-US" dirty="0" err="1"/>
              <a:t>vào</a:t>
            </a:r>
            <a:r>
              <a:rPr lang="en-US" dirty="0"/>
              <a:t> </a:t>
            </a:r>
            <a:r>
              <a:rPr lang="en-US" dirty="0" err="1"/>
              <a:t>nghiên</a:t>
            </a:r>
            <a:r>
              <a:rPr lang="en-US" dirty="0"/>
              <a:t> </a:t>
            </a:r>
            <a:r>
              <a:rPr lang="en-US" dirty="0" err="1"/>
              <a:t>cứu</a:t>
            </a:r>
            <a:endParaRPr lang="en-US" dirty="0"/>
          </a:p>
          <a:p>
            <a:r>
              <a:rPr lang="en-US" b="1" i="0" dirty="0">
                <a:solidFill>
                  <a:srgbClr val="222222"/>
                </a:solidFill>
                <a:effectLst/>
                <a:latin typeface="Lato" panose="020F0502020204030203" pitchFamily="34" charset="0"/>
              </a:rPr>
              <a:t>- </a:t>
            </a:r>
            <a:r>
              <a:rPr lang="vi-VN" b="1" i="0" dirty="0">
                <a:solidFill>
                  <a:srgbClr val="222222"/>
                </a:solidFill>
                <a:effectLst/>
                <a:latin typeface="Lato" panose="020F0502020204030203" pitchFamily="34" charset="0"/>
              </a:rPr>
              <a:t>Loại lấy mẫu này được sử dụng khi chúng tôi tập trung vào một khu vực hoặc khu vực cụ thể.</a:t>
            </a:r>
            <a:endParaRPr lang="en-ID" dirty="0"/>
          </a:p>
        </p:txBody>
      </p:sp>
      <p:sp>
        <p:nvSpPr>
          <p:cNvPr id="4" name="Slide Number Placeholder 3"/>
          <p:cNvSpPr>
            <a:spLocks noGrp="1"/>
          </p:cNvSpPr>
          <p:nvPr>
            <p:ph type="sldNum" sz="quarter" idx="5"/>
          </p:nvPr>
        </p:nvSpPr>
        <p:spPr/>
        <p:txBody>
          <a:bodyPr/>
          <a:lstStyle/>
          <a:p>
            <a:fld id="{3EF2AB2B-CE01-40D5-AD89-4D271B5193DD}" type="slidenum">
              <a:rPr lang="en-ID" smtClean="0"/>
              <a:t>50</a:t>
            </a:fld>
            <a:endParaRPr lang="en-ID"/>
          </a:p>
        </p:txBody>
      </p:sp>
    </p:spTree>
    <p:extLst>
      <p:ext uri="{BB962C8B-B14F-4D97-AF65-F5344CB8AC3E}">
        <p14:creationId xmlns:p14="http://schemas.microsoft.com/office/powerpoint/2010/main" val="377938842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vi-VN" b="0" i="0" dirty="0">
                <a:solidFill>
                  <a:srgbClr val="222222"/>
                </a:solidFill>
                <a:effectLst/>
                <a:latin typeface="Lato" panose="020F0502020204030203" pitchFamily="34" charset="0"/>
              </a:rPr>
              <a:t>là phương pháp chọn mẫu dễ dàng nhất vì các cá nhân được lựa chọn dựa trên sự sẵn có và sẵn sàng tham gia của </a:t>
            </a:r>
            <a:r>
              <a:rPr lang="en-US" b="0" i="0" dirty="0" err="1">
                <a:solidFill>
                  <a:srgbClr val="222222"/>
                </a:solidFill>
                <a:effectLst/>
                <a:latin typeface="Lato" panose="020F0502020204030203" pitchFamily="34" charset="0"/>
              </a:rPr>
              <a:t>dữ</a:t>
            </a:r>
            <a:r>
              <a:rPr lang="en-US" b="0" i="0" dirty="0">
                <a:solidFill>
                  <a:srgbClr val="222222"/>
                </a:solidFill>
                <a:effectLst/>
                <a:latin typeface="Lato" panose="020F0502020204030203" pitchFamily="34" charset="0"/>
              </a:rPr>
              <a:t> </a:t>
            </a:r>
            <a:r>
              <a:rPr lang="en-US" b="0" i="0" dirty="0" err="1">
                <a:solidFill>
                  <a:srgbClr val="222222"/>
                </a:solidFill>
                <a:effectLst/>
                <a:latin typeface="Lato" panose="020F0502020204030203" pitchFamily="34" charset="0"/>
              </a:rPr>
              <a:t>liệu</a:t>
            </a:r>
            <a:endParaRPr lang="en-US" b="0" i="0" dirty="0">
              <a:solidFill>
                <a:srgbClr val="222222"/>
              </a:solidFill>
              <a:effectLst/>
              <a:latin typeface="Lato" panose="020F0502020204030203" pitchFamily="34" charset="0"/>
            </a:endParaRPr>
          </a:p>
          <a:p>
            <a:pPr marL="171450" indent="-171450">
              <a:buFontTx/>
              <a:buChar char="-"/>
            </a:pPr>
            <a:r>
              <a:rPr lang="vi-VN" b="0" i="0" dirty="0">
                <a:solidFill>
                  <a:srgbClr val="222222"/>
                </a:solidFill>
                <a:effectLst/>
                <a:latin typeface="Lato" panose="020F0502020204030203" pitchFamily="34" charset="0"/>
              </a:rPr>
              <a:t>Lấy mẫu thuận tiện có xu hướng sai lệch đáng kể, bởi vì mẫu có thể không đại diện cho các đặc điểm cụ thể như tôn giáo hoặc giới tính, dân số.</a:t>
            </a:r>
            <a:endParaRPr lang="en-ID" dirty="0"/>
          </a:p>
        </p:txBody>
      </p:sp>
      <p:sp>
        <p:nvSpPr>
          <p:cNvPr id="4" name="Slide Number Placeholder 3"/>
          <p:cNvSpPr>
            <a:spLocks noGrp="1"/>
          </p:cNvSpPr>
          <p:nvPr>
            <p:ph type="sldNum" sz="quarter" idx="5"/>
          </p:nvPr>
        </p:nvSpPr>
        <p:spPr/>
        <p:txBody>
          <a:bodyPr/>
          <a:lstStyle/>
          <a:p>
            <a:fld id="{3EF2AB2B-CE01-40D5-AD89-4D271B5193DD}" type="slidenum">
              <a:rPr lang="en-ID" smtClean="0"/>
              <a:t>51</a:t>
            </a:fld>
            <a:endParaRPr lang="en-ID"/>
          </a:p>
        </p:txBody>
      </p:sp>
    </p:spTree>
    <p:extLst>
      <p:ext uri="{BB962C8B-B14F-4D97-AF65-F5344CB8AC3E}">
        <p14:creationId xmlns:p14="http://schemas.microsoft.com/office/powerpoint/2010/main" val="142933458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b="0" i="0" dirty="0">
                <a:solidFill>
                  <a:srgbClr val="222222"/>
                </a:solidFill>
                <a:effectLst/>
                <a:latin typeface="Lato" panose="020F0502020204030203" pitchFamily="34" charset="0"/>
              </a:rPr>
              <a:t>C</a:t>
            </a:r>
            <a:r>
              <a:rPr lang="vi-VN" b="0" i="0" dirty="0">
                <a:solidFill>
                  <a:srgbClr val="222222"/>
                </a:solidFill>
                <a:effectLst/>
                <a:latin typeface="Lato" panose="020F0502020204030203" pitchFamily="34" charset="0"/>
              </a:rPr>
              <a:t>họn các mục dựa trên các đặc điểm đã xác định trước của dân số</a:t>
            </a:r>
            <a:r>
              <a:rPr lang="en-US" b="0" i="0" dirty="0">
                <a:solidFill>
                  <a:srgbClr val="222222"/>
                </a:solidFill>
                <a:effectLst/>
                <a:latin typeface="Lato" panose="020F0502020204030203" pitchFamily="34" charset="0"/>
              </a:rPr>
              <a:t> </a:t>
            </a:r>
          </a:p>
          <a:p>
            <a:pPr marL="171450" indent="-171450">
              <a:buFontTx/>
              <a:buChar char="-"/>
            </a:pPr>
            <a:r>
              <a:rPr lang="vi-VN" b="0" i="0" dirty="0">
                <a:solidFill>
                  <a:srgbClr val="222222"/>
                </a:solidFill>
                <a:effectLst/>
                <a:latin typeface="Lato" panose="020F0502020204030203" pitchFamily="34" charset="0"/>
              </a:rPr>
              <a:t>Trong lấy mẫu theo hạn ngạch, mẫu được chọn có thể không phải là mẫu đại diện tốt nhất cho các đặc điểm của quần thể không được xem xét.</a:t>
            </a:r>
            <a:endParaRPr lang="en-ID" dirty="0"/>
          </a:p>
        </p:txBody>
      </p:sp>
      <p:sp>
        <p:nvSpPr>
          <p:cNvPr id="4" name="Slide Number Placeholder 3"/>
          <p:cNvSpPr>
            <a:spLocks noGrp="1"/>
          </p:cNvSpPr>
          <p:nvPr>
            <p:ph type="sldNum" sz="quarter" idx="5"/>
          </p:nvPr>
        </p:nvSpPr>
        <p:spPr/>
        <p:txBody>
          <a:bodyPr/>
          <a:lstStyle/>
          <a:p>
            <a:fld id="{3EF2AB2B-CE01-40D5-AD89-4D271B5193DD}" type="slidenum">
              <a:rPr lang="en-ID" smtClean="0"/>
              <a:t>52</a:t>
            </a:fld>
            <a:endParaRPr lang="en-ID"/>
          </a:p>
        </p:txBody>
      </p:sp>
    </p:spTree>
    <p:extLst>
      <p:ext uri="{BB962C8B-B14F-4D97-AF65-F5344CB8AC3E}">
        <p14:creationId xmlns:p14="http://schemas.microsoft.com/office/powerpoint/2010/main" val="184367875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effectLst/>
                <a:latin typeface="Fira Sans" panose="020B0604020202020204" pitchFamily="34" charset="0"/>
              </a:rPr>
              <a:t>L</a:t>
            </a:r>
            <a:r>
              <a:rPr lang="vi-VN" b="0" i="0" dirty="0">
                <a:effectLst/>
                <a:latin typeface="Fira Sans" panose="020B0604020202020204" pitchFamily="34" charset="0"/>
              </a:rPr>
              <a:t>à một kỹ thuật lấy mẫu phi xác suất, trong đó các thành viên mẫu chỉ được chọn trên cơ sở kiến ​​thức và phán đoán của nhà nghiên cứu.</a:t>
            </a:r>
            <a:endParaRPr lang="en-US" b="0" i="0" dirty="0">
              <a:effectLst/>
              <a:latin typeface="Fira Sans" panose="020B0604020202020204" pitchFamily="34" charset="0"/>
            </a:endParaRPr>
          </a:p>
          <a:p>
            <a:r>
              <a:rPr lang="en-ID" b="0" i="0" dirty="0" err="1">
                <a:effectLst/>
                <a:latin typeface="Fira Sans" panose="020B0503050000020004" pitchFamily="34" charset="0"/>
              </a:rPr>
              <a:t>Quá</a:t>
            </a:r>
            <a:r>
              <a:rPr lang="en-ID" b="0" i="0" dirty="0">
                <a:effectLst/>
                <a:latin typeface="Fira Sans" panose="020B0503050000020004" pitchFamily="34" charset="0"/>
              </a:rPr>
              <a:t> </a:t>
            </a:r>
            <a:r>
              <a:rPr lang="en-ID" b="0" i="0" dirty="0" err="1">
                <a:effectLst/>
                <a:latin typeface="Fira Sans" panose="020B0503050000020004" pitchFamily="34" charset="0"/>
              </a:rPr>
              <a:t>trình</a:t>
            </a:r>
            <a:r>
              <a:rPr lang="en-ID" b="0" i="0" dirty="0">
                <a:effectLst/>
                <a:latin typeface="Fira Sans" panose="020B0503050000020004" pitchFamily="34" charset="0"/>
              </a:rPr>
              <a:t> </a:t>
            </a:r>
            <a:r>
              <a:rPr lang="en-ID" b="0" i="0" dirty="0" err="1">
                <a:effectLst/>
                <a:latin typeface="Fira Sans" panose="020B0503050000020004" pitchFamily="34" charset="0"/>
              </a:rPr>
              <a:t>chọn</a:t>
            </a:r>
            <a:r>
              <a:rPr lang="en-ID" b="0" i="0" dirty="0">
                <a:effectLst/>
                <a:latin typeface="Fira Sans" panose="020B0503050000020004" pitchFamily="34" charset="0"/>
              </a:rPr>
              <a:t> </a:t>
            </a:r>
            <a:r>
              <a:rPr lang="en-ID" b="0" i="0" dirty="0" err="1">
                <a:effectLst/>
                <a:latin typeface="Fira Sans" panose="020B0503050000020004" pitchFamily="34" charset="0"/>
              </a:rPr>
              <a:t>mẫu</a:t>
            </a:r>
            <a:r>
              <a:rPr lang="en-ID" b="0" i="0" dirty="0">
                <a:effectLst/>
                <a:latin typeface="Fira Sans" panose="020B0503050000020004" pitchFamily="34" charset="0"/>
              </a:rPr>
              <a:t> </a:t>
            </a:r>
            <a:r>
              <a:rPr lang="en-ID" b="0" i="0" dirty="0" err="1">
                <a:effectLst/>
                <a:latin typeface="Fira Sans" panose="020B0503050000020004" pitchFamily="34" charset="0"/>
              </a:rPr>
              <a:t>bằng</a:t>
            </a:r>
            <a:r>
              <a:rPr lang="en-ID" b="0" i="0" dirty="0">
                <a:effectLst/>
                <a:latin typeface="Fira Sans" panose="020B0503050000020004" pitchFamily="34" charset="0"/>
              </a:rPr>
              <a:t> </a:t>
            </a:r>
            <a:r>
              <a:rPr lang="en-ID" b="0" i="0" dirty="0" err="1">
                <a:effectLst/>
                <a:latin typeface="Fira Sans" panose="020B0503050000020004" pitchFamily="34" charset="0"/>
              </a:rPr>
              <a:t>cách</a:t>
            </a:r>
            <a:r>
              <a:rPr lang="en-ID" b="0" i="0" dirty="0">
                <a:effectLst/>
                <a:latin typeface="Fira Sans" panose="020B0503050000020004" pitchFamily="34" charset="0"/>
              </a:rPr>
              <a:t> </a:t>
            </a:r>
            <a:r>
              <a:rPr lang="en-ID" b="0" i="0" dirty="0" err="1">
                <a:effectLst/>
                <a:latin typeface="Fira Sans" panose="020B0503050000020004" pitchFamily="34" charset="0"/>
              </a:rPr>
              <a:t>lấy</a:t>
            </a:r>
            <a:r>
              <a:rPr lang="en-ID" b="0" i="0" dirty="0">
                <a:effectLst/>
                <a:latin typeface="Fira Sans" panose="020B0503050000020004" pitchFamily="34" charset="0"/>
              </a:rPr>
              <a:t> </a:t>
            </a:r>
            <a:r>
              <a:rPr lang="en-ID" b="0" i="0" dirty="0" err="1">
                <a:effectLst/>
                <a:latin typeface="Fira Sans" panose="020B0503050000020004" pitchFamily="34" charset="0"/>
              </a:rPr>
              <a:t>mẫu</a:t>
            </a:r>
            <a:r>
              <a:rPr lang="en-ID" b="0" i="0" dirty="0">
                <a:effectLst/>
                <a:latin typeface="Fira Sans" panose="020B0503050000020004" pitchFamily="34" charset="0"/>
              </a:rPr>
              <a:t> </a:t>
            </a:r>
            <a:r>
              <a:rPr lang="en-ID" b="0" i="0" dirty="0" err="1">
                <a:effectLst/>
                <a:latin typeface="Fira Sans" panose="020B0503050000020004" pitchFamily="34" charset="0"/>
              </a:rPr>
              <a:t>phán</a:t>
            </a:r>
            <a:r>
              <a:rPr lang="en-ID" b="0" i="0" dirty="0">
                <a:effectLst/>
                <a:latin typeface="Fira Sans" panose="020B0503050000020004" pitchFamily="34" charset="0"/>
              </a:rPr>
              <a:t> </a:t>
            </a:r>
            <a:r>
              <a:rPr lang="en-ID" b="0" i="0" dirty="0" err="1">
                <a:effectLst/>
                <a:latin typeface="Fira Sans" panose="020B0503050000020004" pitchFamily="34" charset="0"/>
              </a:rPr>
              <a:t>đoán</a:t>
            </a:r>
            <a:r>
              <a:rPr lang="en-ID" b="0" i="0" dirty="0">
                <a:effectLst/>
                <a:latin typeface="Fira Sans" panose="020B0503050000020004" pitchFamily="34" charset="0"/>
              </a:rPr>
              <a:t> bao </a:t>
            </a:r>
            <a:r>
              <a:rPr lang="en-ID" b="0" i="0" dirty="0" err="1">
                <a:effectLst/>
                <a:latin typeface="Fira Sans" panose="020B0503050000020004" pitchFamily="34" charset="0"/>
              </a:rPr>
              <a:t>gồm</a:t>
            </a:r>
            <a:r>
              <a:rPr lang="en-ID" b="0" i="0" dirty="0">
                <a:effectLst/>
                <a:latin typeface="Fira Sans" panose="020B0503050000020004" pitchFamily="34" charset="0"/>
              </a:rPr>
              <a:t> </a:t>
            </a:r>
            <a:r>
              <a:rPr lang="en-ID" b="0" i="0" dirty="0" err="1">
                <a:effectLst/>
                <a:latin typeface="Fira Sans" panose="020B0503050000020004" pitchFamily="34" charset="0"/>
              </a:rPr>
              <a:t>việc</a:t>
            </a:r>
            <a:r>
              <a:rPr lang="en-ID" b="0" i="0" dirty="0">
                <a:effectLst/>
                <a:latin typeface="Fira Sans" panose="020B0503050000020004" pitchFamily="34" charset="0"/>
              </a:rPr>
              <a:t> </a:t>
            </a:r>
            <a:r>
              <a:rPr lang="en-ID" b="0" i="0" dirty="0" err="1">
                <a:effectLst/>
                <a:latin typeface="Fira Sans" panose="020B0503050000020004" pitchFamily="34" charset="0"/>
              </a:rPr>
              <a:t>các</a:t>
            </a:r>
            <a:r>
              <a:rPr lang="en-ID" b="0" i="0" dirty="0">
                <a:effectLst/>
                <a:latin typeface="Fira Sans" panose="020B0503050000020004" pitchFamily="34" charset="0"/>
              </a:rPr>
              <a:t> </a:t>
            </a:r>
            <a:r>
              <a:rPr lang="en-ID" b="0" i="0" dirty="0" err="1">
                <a:effectLst/>
                <a:latin typeface="Fira Sans" panose="020B0503050000020004" pitchFamily="34" charset="0"/>
              </a:rPr>
              <a:t>nhà</a:t>
            </a:r>
            <a:r>
              <a:rPr lang="en-ID" b="0" i="0" dirty="0">
                <a:effectLst/>
                <a:latin typeface="Fira Sans" panose="020B0503050000020004" pitchFamily="34" charset="0"/>
              </a:rPr>
              <a:t> </a:t>
            </a:r>
            <a:r>
              <a:rPr lang="en-ID" b="0" i="0" dirty="0" err="1">
                <a:effectLst/>
                <a:latin typeface="Fira Sans" panose="020B0503050000020004" pitchFamily="34" charset="0"/>
              </a:rPr>
              <a:t>nghiên</a:t>
            </a:r>
            <a:r>
              <a:rPr lang="en-ID" b="0" i="0" dirty="0">
                <a:effectLst/>
                <a:latin typeface="Fira Sans" panose="020B0503050000020004" pitchFamily="34" charset="0"/>
              </a:rPr>
              <a:t> </a:t>
            </a:r>
            <a:r>
              <a:rPr lang="en-ID" b="0" i="0" dirty="0" err="1">
                <a:effectLst/>
                <a:latin typeface="Fira Sans" panose="020B0503050000020004" pitchFamily="34" charset="0"/>
              </a:rPr>
              <a:t>cứu</a:t>
            </a:r>
            <a:r>
              <a:rPr lang="en-ID" b="0" i="0" dirty="0">
                <a:effectLst/>
                <a:latin typeface="Fira Sans" panose="020B0503050000020004" pitchFamily="34" charset="0"/>
              </a:rPr>
              <a:t> </a:t>
            </a:r>
            <a:r>
              <a:rPr lang="en-ID" b="0" i="0" dirty="0" err="1">
                <a:effectLst/>
                <a:latin typeface="Fira Sans" panose="020B0503050000020004" pitchFamily="34" charset="0"/>
              </a:rPr>
              <a:t>cẩn</a:t>
            </a:r>
            <a:r>
              <a:rPr lang="en-ID" b="0" i="0" dirty="0">
                <a:effectLst/>
                <a:latin typeface="Fira Sans" panose="020B0503050000020004" pitchFamily="34" charset="0"/>
              </a:rPr>
              <a:t> </a:t>
            </a:r>
            <a:r>
              <a:rPr lang="en-ID" b="0" i="0" dirty="0" err="1">
                <a:effectLst/>
                <a:latin typeface="Fira Sans" panose="020B0503050000020004" pitchFamily="34" charset="0"/>
              </a:rPr>
              <a:t>thận</a:t>
            </a:r>
            <a:r>
              <a:rPr lang="en-ID" b="0" i="0" dirty="0">
                <a:effectLst/>
                <a:latin typeface="Fira Sans" panose="020B0503050000020004" pitchFamily="34" charset="0"/>
              </a:rPr>
              <a:t> </a:t>
            </a:r>
            <a:r>
              <a:rPr lang="en-ID" b="0" i="0" dirty="0" err="1">
                <a:effectLst/>
                <a:latin typeface="Fira Sans" panose="020B0503050000020004" pitchFamily="34" charset="0"/>
              </a:rPr>
              <a:t>chọn</a:t>
            </a:r>
            <a:r>
              <a:rPr lang="en-ID" b="0" i="0" dirty="0">
                <a:effectLst/>
                <a:latin typeface="Fira Sans" panose="020B0503050000020004" pitchFamily="34" charset="0"/>
              </a:rPr>
              <a:t> </a:t>
            </a:r>
            <a:r>
              <a:rPr lang="en-ID" b="0" i="0" dirty="0" err="1">
                <a:effectLst/>
                <a:latin typeface="Fira Sans" panose="020B0503050000020004" pitchFamily="34" charset="0"/>
              </a:rPr>
              <a:t>và</a:t>
            </a:r>
            <a:r>
              <a:rPr lang="en-ID" b="0" i="0" dirty="0">
                <a:effectLst/>
                <a:latin typeface="Fira Sans" panose="020B0503050000020004" pitchFamily="34" charset="0"/>
              </a:rPr>
              <a:t> </a:t>
            </a:r>
            <a:r>
              <a:rPr lang="en-ID" b="0" i="0" dirty="0" err="1">
                <a:effectLst/>
                <a:latin typeface="Fira Sans" panose="020B0503050000020004" pitchFamily="34" charset="0"/>
              </a:rPr>
              <a:t>chọn</a:t>
            </a:r>
            <a:r>
              <a:rPr lang="en-ID" b="0" i="0" dirty="0">
                <a:effectLst/>
                <a:latin typeface="Fira Sans" panose="020B0503050000020004" pitchFamily="34" charset="0"/>
              </a:rPr>
              <a:t> </a:t>
            </a:r>
            <a:r>
              <a:rPr lang="en-ID" b="0" i="0" dirty="0" err="1">
                <a:effectLst/>
                <a:latin typeface="Fira Sans" panose="020B0503050000020004" pitchFamily="34" charset="0"/>
              </a:rPr>
              <a:t>từng</a:t>
            </a:r>
            <a:r>
              <a:rPr lang="en-ID" b="0" i="0" dirty="0">
                <a:effectLst/>
                <a:latin typeface="Fira Sans" panose="020B0503050000020004" pitchFamily="34" charset="0"/>
              </a:rPr>
              <a:t> </a:t>
            </a:r>
            <a:r>
              <a:rPr lang="en-ID" b="0" i="0" dirty="0" err="1">
                <a:effectLst/>
                <a:latin typeface="Fira Sans" panose="020B0503050000020004" pitchFamily="34" charset="0"/>
              </a:rPr>
              <a:t>cá</a:t>
            </a:r>
            <a:r>
              <a:rPr lang="en-ID" b="0" i="0" dirty="0">
                <a:effectLst/>
                <a:latin typeface="Fira Sans" panose="020B0503050000020004" pitchFamily="34" charset="0"/>
              </a:rPr>
              <a:t> </a:t>
            </a:r>
            <a:r>
              <a:rPr lang="en-ID" b="0" i="0" dirty="0" err="1">
                <a:effectLst/>
                <a:latin typeface="Fira Sans" panose="020B0503050000020004" pitchFamily="34" charset="0"/>
              </a:rPr>
              <a:t>nhân</a:t>
            </a:r>
            <a:r>
              <a:rPr lang="en-ID" b="0" i="0" dirty="0">
                <a:effectLst/>
                <a:latin typeface="Fira Sans" panose="020B0503050000020004" pitchFamily="34" charset="0"/>
              </a:rPr>
              <a:t> </a:t>
            </a:r>
            <a:r>
              <a:rPr lang="en-ID" b="0" i="0" dirty="0" err="1">
                <a:effectLst/>
                <a:latin typeface="Fira Sans" panose="020B0503050000020004" pitchFamily="34" charset="0"/>
              </a:rPr>
              <a:t>để</a:t>
            </a:r>
            <a:r>
              <a:rPr lang="en-ID" b="0" i="0" dirty="0">
                <a:effectLst/>
                <a:latin typeface="Fira Sans" panose="020B0503050000020004" pitchFamily="34" charset="0"/>
              </a:rPr>
              <a:t> </a:t>
            </a:r>
            <a:r>
              <a:rPr lang="en-ID" b="0" i="0" dirty="0" err="1">
                <a:effectLst/>
                <a:latin typeface="Fira Sans" panose="020B0503050000020004" pitchFamily="34" charset="0"/>
              </a:rPr>
              <a:t>trở</a:t>
            </a:r>
            <a:r>
              <a:rPr lang="en-ID" b="0" i="0" dirty="0">
                <a:effectLst/>
                <a:latin typeface="Fira Sans" panose="020B0503050000020004" pitchFamily="34" charset="0"/>
              </a:rPr>
              <a:t> </a:t>
            </a:r>
            <a:r>
              <a:rPr lang="en-ID" b="0" i="0" dirty="0" err="1">
                <a:effectLst/>
                <a:latin typeface="Fira Sans" panose="020B0503050000020004" pitchFamily="34" charset="0"/>
              </a:rPr>
              <a:t>thành</a:t>
            </a:r>
            <a:r>
              <a:rPr lang="en-ID" b="0" i="0" dirty="0">
                <a:effectLst/>
                <a:latin typeface="Fira Sans" panose="020B0503050000020004" pitchFamily="34" charset="0"/>
              </a:rPr>
              <a:t> </a:t>
            </a:r>
            <a:r>
              <a:rPr lang="en-ID" b="0" i="0" dirty="0" err="1">
                <a:effectLst/>
                <a:latin typeface="Fira Sans" panose="020B0503050000020004" pitchFamily="34" charset="0"/>
              </a:rPr>
              <a:t>một</a:t>
            </a:r>
            <a:r>
              <a:rPr lang="en-ID" b="0" i="0" dirty="0">
                <a:effectLst/>
                <a:latin typeface="Fira Sans" panose="020B0503050000020004" pitchFamily="34" charset="0"/>
              </a:rPr>
              <a:t> </a:t>
            </a:r>
            <a:r>
              <a:rPr lang="en-ID" b="0" i="0" dirty="0" err="1">
                <a:effectLst/>
                <a:latin typeface="Fira Sans" panose="020B0503050000020004" pitchFamily="34" charset="0"/>
              </a:rPr>
              <a:t>phần</a:t>
            </a:r>
            <a:r>
              <a:rPr lang="en-ID" b="0" i="0" dirty="0">
                <a:effectLst/>
                <a:latin typeface="Fira Sans" panose="020B0503050000020004" pitchFamily="34" charset="0"/>
              </a:rPr>
              <a:t> </a:t>
            </a:r>
            <a:r>
              <a:rPr lang="en-ID" b="0" i="0" dirty="0" err="1">
                <a:effectLst/>
                <a:latin typeface="Fira Sans" panose="020B0503050000020004" pitchFamily="34" charset="0"/>
              </a:rPr>
              <a:t>của</a:t>
            </a:r>
            <a:r>
              <a:rPr lang="en-ID" b="0" i="0" dirty="0">
                <a:effectLst/>
                <a:latin typeface="Fira Sans" panose="020B0503050000020004" pitchFamily="34" charset="0"/>
              </a:rPr>
              <a:t> </a:t>
            </a:r>
            <a:r>
              <a:rPr lang="en-ID" b="0" i="0" dirty="0" err="1">
                <a:effectLst/>
                <a:latin typeface="Fira Sans" panose="020B0503050000020004" pitchFamily="34" charset="0"/>
              </a:rPr>
              <a:t>mẫu</a:t>
            </a:r>
            <a:r>
              <a:rPr lang="en-ID" b="0" i="0" dirty="0">
                <a:effectLst/>
                <a:latin typeface="Fira Sans" panose="020B0503050000020004" pitchFamily="34" charset="0"/>
              </a:rPr>
              <a:t>.</a:t>
            </a:r>
            <a:endParaRPr lang="en-ID" dirty="0"/>
          </a:p>
        </p:txBody>
      </p:sp>
      <p:sp>
        <p:nvSpPr>
          <p:cNvPr id="4" name="Slide Number Placeholder 3"/>
          <p:cNvSpPr>
            <a:spLocks noGrp="1"/>
          </p:cNvSpPr>
          <p:nvPr>
            <p:ph type="sldNum" sz="quarter" idx="5"/>
          </p:nvPr>
        </p:nvSpPr>
        <p:spPr/>
        <p:txBody>
          <a:bodyPr/>
          <a:lstStyle/>
          <a:p>
            <a:fld id="{3EF2AB2B-CE01-40D5-AD89-4D271B5193DD}" type="slidenum">
              <a:rPr lang="en-ID" smtClean="0"/>
              <a:t>53</a:t>
            </a:fld>
            <a:endParaRPr lang="en-ID"/>
          </a:p>
        </p:txBody>
      </p:sp>
    </p:spTree>
    <p:extLst>
      <p:ext uri="{BB962C8B-B14F-4D97-AF65-F5344CB8AC3E}">
        <p14:creationId xmlns:p14="http://schemas.microsoft.com/office/powerpoint/2010/main" val="328842754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dirty="0">
                <a:solidFill>
                  <a:srgbClr val="222222"/>
                </a:solidFill>
                <a:effectLst/>
                <a:latin typeface="Lato" panose="020F0502020204030203" pitchFamily="34" charset="0"/>
              </a:rPr>
              <a:t>- </a:t>
            </a:r>
            <a:r>
              <a:rPr lang="vi-VN" b="1" i="0" dirty="0">
                <a:solidFill>
                  <a:srgbClr val="222222"/>
                </a:solidFill>
                <a:effectLst/>
                <a:latin typeface="Lato" panose="020F0502020204030203" pitchFamily="34" charset="0"/>
              </a:rPr>
              <a:t>Những người hiện tại được yêu cầu đề cử thêm những người được họ biết đến để mẫu tăng kích thước giống như một quả cầu tuyết lăn.</a:t>
            </a:r>
            <a:endParaRPr lang="en-US" b="1" i="0" dirty="0">
              <a:solidFill>
                <a:srgbClr val="222222"/>
              </a:solidFill>
              <a:effectLst/>
              <a:latin typeface="Lato" panose="020F0502020204030203" pitchFamily="34" charset="0"/>
            </a:endParaRPr>
          </a:p>
          <a:p>
            <a:r>
              <a:rPr lang="en-US" b="0" i="0" dirty="0">
                <a:solidFill>
                  <a:srgbClr val="222222"/>
                </a:solidFill>
                <a:effectLst/>
                <a:latin typeface="Lato" panose="020F0502020204030203" pitchFamily="34" charset="0"/>
              </a:rPr>
              <a:t>- </a:t>
            </a:r>
            <a:r>
              <a:rPr lang="vi-VN" b="0" i="0" dirty="0">
                <a:solidFill>
                  <a:srgbClr val="222222"/>
                </a:solidFill>
                <a:effectLst/>
                <a:latin typeface="Lato" panose="020F0502020204030203" pitchFamily="34" charset="0"/>
              </a:rPr>
              <a:t>Có một rủi ro đáng kể về sự sai lệch lựa chọn trong việc lấy mẫu quả cầu tuyết, vì những cá nhân được giới thiệu sẽ có chung những đặc điểm với người đề xuất chúng .</a:t>
            </a:r>
            <a:endParaRPr lang="en-ID" dirty="0"/>
          </a:p>
        </p:txBody>
      </p:sp>
      <p:sp>
        <p:nvSpPr>
          <p:cNvPr id="4" name="Slide Number Placeholder 3"/>
          <p:cNvSpPr>
            <a:spLocks noGrp="1"/>
          </p:cNvSpPr>
          <p:nvPr>
            <p:ph type="sldNum" sz="quarter" idx="5"/>
          </p:nvPr>
        </p:nvSpPr>
        <p:spPr/>
        <p:txBody>
          <a:bodyPr/>
          <a:lstStyle/>
          <a:p>
            <a:fld id="{3EF2AB2B-CE01-40D5-AD89-4D271B5193DD}" type="slidenum">
              <a:rPr lang="en-ID" smtClean="0"/>
              <a:t>54</a:t>
            </a:fld>
            <a:endParaRPr lang="en-ID"/>
          </a:p>
        </p:txBody>
      </p:sp>
    </p:spTree>
    <p:extLst>
      <p:ext uri="{BB962C8B-B14F-4D97-AF65-F5344CB8AC3E}">
        <p14:creationId xmlns:p14="http://schemas.microsoft.com/office/powerpoint/2010/main" val="210279499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vi-VN" dirty="0">
                <a:hlinkClick r:id="rId3"/>
              </a:rPr>
              <a:t>Giới thiệu về kỹ thuật giảm kích thước - Javatpoint</a:t>
            </a:r>
            <a:endParaRPr lang="en-US" b="0" i="0" dirty="0">
              <a:solidFill>
                <a:srgbClr val="FFFFFF"/>
              </a:solidFill>
              <a:effectLst/>
              <a:latin typeface="urw-din"/>
            </a:endParaRPr>
          </a:p>
          <a:p>
            <a:pPr marL="171450" indent="-171450">
              <a:buFontTx/>
              <a:buChar char="-"/>
            </a:pPr>
            <a:r>
              <a:rPr lang="vi-VN" b="0" i="0" dirty="0">
                <a:solidFill>
                  <a:srgbClr val="FFFFFF"/>
                </a:solidFill>
                <a:effectLst/>
                <a:latin typeface="urw-din"/>
              </a:rPr>
              <a:t>Trong các bài toán phân loại học máy, thường có quá nhiều yếu tố trên cơ sở đó thực hiện phân loại cuối cùng. Các yếu tố này về cơ bản là các biến được gọi là đặc trưng.</a:t>
            </a:r>
            <a:endParaRPr lang="en-US" b="0" i="0" dirty="0">
              <a:solidFill>
                <a:srgbClr val="FFFFFF"/>
              </a:solidFill>
              <a:effectLst/>
              <a:latin typeface="urw-din"/>
            </a:endParaRPr>
          </a:p>
          <a:p>
            <a:pPr marL="171450" indent="-171450">
              <a:buFontTx/>
              <a:buChar char="-"/>
            </a:pPr>
            <a:r>
              <a:rPr lang="vi-VN" b="0" i="0" dirty="0">
                <a:solidFill>
                  <a:srgbClr val="FFFFFF"/>
                </a:solidFill>
                <a:effectLst/>
                <a:latin typeface="urw-din"/>
              </a:rPr>
              <a:t>Giảm thứ nguyên là quá trình giảm số lượng các biến ngẫu nhiên đang được xem xét, bằng cách thu được một tập hợp các biến chính. Nó có thể được chia thành lựa chọn tính năng và trích xuất tính năng.</a:t>
            </a:r>
            <a:endParaRPr lang="en-US" b="0" i="0" dirty="0">
              <a:solidFill>
                <a:srgbClr val="FFFFFF"/>
              </a:solidFill>
              <a:effectLst/>
              <a:latin typeface="urw-din"/>
            </a:endParaRPr>
          </a:p>
          <a:p>
            <a:pPr marL="171450" indent="-171450">
              <a:buFontTx/>
              <a:buChar char="-"/>
            </a:pPr>
            <a:r>
              <a:rPr lang="en-US" b="0" i="0" dirty="0" err="1">
                <a:solidFill>
                  <a:srgbClr val="FFFFFF"/>
                </a:solidFill>
                <a:effectLst/>
                <a:latin typeface="urw-din"/>
              </a:rPr>
              <a:t>Có</a:t>
            </a:r>
            <a:r>
              <a:rPr lang="en-US" b="0" i="0" dirty="0">
                <a:solidFill>
                  <a:srgbClr val="FFFFFF"/>
                </a:solidFill>
                <a:effectLst/>
                <a:latin typeface="urw-din"/>
              </a:rPr>
              <a:t> 2 </a:t>
            </a:r>
            <a:r>
              <a:rPr lang="en-US" b="0" i="0" dirty="0" err="1">
                <a:solidFill>
                  <a:srgbClr val="FFFFFF"/>
                </a:solidFill>
                <a:effectLst/>
                <a:latin typeface="urw-din"/>
              </a:rPr>
              <a:t>phần</a:t>
            </a:r>
            <a:r>
              <a:rPr lang="en-US" b="0" i="0" dirty="0">
                <a:solidFill>
                  <a:srgbClr val="FFFFFF"/>
                </a:solidFill>
                <a:effectLst/>
                <a:latin typeface="urw-din"/>
              </a:rPr>
              <a:t> </a:t>
            </a:r>
            <a:r>
              <a:rPr lang="en-US" b="0" i="0" dirty="0" err="1">
                <a:solidFill>
                  <a:srgbClr val="FFFFFF"/>
                </a:solidFill>
                <a:effectLst/>
                <a:latin typeface="urw-din"/>
              </a:rPr>
              <a:t>của</a:t>
            </a:r>
            <a:r>
              <a:rPr lang="en-US" b="0" i="0" dirty="0">
                <a:solidFill>
                  <a:srgbClr val="FFFFFF"/>
                </a:solidFill>
                <a:effectLst/>
                <a:latin typeface="urw-din"/>
              </a:rPr>
              <a:t> </a:t>
            </a:r>
            <a:r>
              <a:rPr lang="en-US" b="0" i="0" dirty="0" err="1">
                <a:solidFill>
                  <a:srgbClr val="FFFFFF"/>
                </a:solidFill>
                <a:effectLst/>
                <a:latin typeface="urw-din"/>
              </a:rPr>
              <a:t>việc</a:t>
            </a:r>
            <a:r>
              <a:rPr lang="en-US" b="0" i="0" dirty="0">
                <a:solidFill>
                  <a:srgbClr val="FFFFFF"/>
                </a:solidFill>
                <a:effectLst/>
                <a:latin typeface="urw-din"/>
              </a:rPr>
              <a:t> </a:t>
            </a:r>
            <a:r>
              <a:rPr lang="en-US" b="0" i="0" dirty="0" err="1">
                <a:solidFill>
                  <a:srgbClr val="FFFFFF"/>
                </a:solidFill>
                <a:effectLst/>
                <a:latin typeface="urw-din"/>
              </a:rPr>
              <a:t>giảm</a:t>
            </a:r>
            <a:r>
              <a:rPr lang="en-US" b="0" i="0" dirty="0">
                <a:solidFill>
                  <a:srgbClr val="FFFFFF"/>
                </a:solidFill>
                <a:effectLst/>
                <a:latin typeface="urw-din"/>
              </a:rPr>
              <a:t> </a:t>
            </a:r>
            <a:r>
              <a:rPr lang="en-US" b="0" i="0" dirty="0" err="1">
                <a:solidFill>
                  <a:srgbClr val="FFFFFF"/>
                </a:solidFill>
                <a:effectLst/>
                <a:latin typeface="urw-din"/>
              </a:rPr>
              <a:t>kích</a:t>
            </a:r>
            <a:r>
              <a:rPr lang="en-US" b="0" i="0" dirty="0">
                <a:solidFill>
                  <a:srgbClr val="FFFFFF"/>
                </a:solidFill>
                <a:effectLst/>
                <a:latin typeface="urw-din"/>
              </a:rPr>
              <a:t> </a:t>
            </a:r>
            <a:r>
              <a:rPr lang="en-US" b="0" i="0" dirty="0" err="1">
                <a:solidFill>
                  <a:srgbClr val="FFFFFF"/>
                </a:solidFill>
                <a:effectLst/>
                <a:latin typeface="urw-din"/>
              </a:rPr>
              <a:t>thước</a:t>
            </a:r>
            <a:endParaRPr lang="en-US" b="0" i="0" dirty="0">
              <a:solidFill>
                <a:srgbClr val="FFFFFF"/>
              </a:solidFill>
              <a:effectLst/>
              <a:latin typeface="urw-din"/>
            </a:endParaRPr>
          </a:p>
          <a:p>
            <a:pPr marL="628650" lvl="1" indent="-171450">
              <a:buFontTx/>
              <a:buChar char="-"/>
            </a:pPr>
            <a:r>
              <a:rPr lang="en-US" b="0" i="0" dirty="0" err="1">
                <a:solidFill>
                  <a:srgbClr val="FFFFFF"/>
                </a:solidFill>
                <a:effectLst/>
                <a:latin typeface="urw-din"/>
              </a:rPr>
              <a:t>Lựa</a:t>
            </a:r>
            <a:r>
              <a:rPr lang="en-US" b="0" i="0" dirty="0">
                <a:solidFill>
                  <a:srgbClr val="FFFFFF"/>
                </a:solidFill>
                <a:effectLst/>
                <a:latin typeface="urw-din"/>
              </a:rPr>
              <a:t> </a:t>
            </a:r>
            <a:r>
              <a:rPr lang="en-US" b="0" i="0" dirty="0" err="1">
                <a:solidFill>
                  <a:srgbClr val="FFFFFF"/>
                </a:solidFill>
                <a:effectLst/>
                <a:latin typeface="urw-din"/>
              </a:rPr>
              <a:t>chọn</a:t>
            </a:r>
            <a:r>
              <a:rPr lang="en-US" b="0" i="0" dirty="0">
                <a:solidFill>
                  <a:srgbClr val="FFFFFF"/>
                </a:solidFill>
                <a:effectLst/>
                <a:latin typeface="urw-din"/>
              </a:rPr>
              <a:t> </a:t>
            </a:r>
            <a:r>
              <a:rPr lang="en-US" b="0" i="0" dirty="0" err="1">
                <a:solidFill>
                  <a:srgbClr val="FFFFFF"/>
                </a:solidFill>
                <a:effectLst/>
                <a:latin typeface="urw-din"/>
              </a:rPr>
              <a:t>đối</a:t>
            </a:r>
            <a:r>
              <a:rPr lang="en-US" b="0" i="0" dirty="0">
                <a:solidFill>
                  <a:srgbClr val="FFFFFF"/>
                </a:solidFill>
                <a:effectLst/>
                <a:latin typeface="urw-din"/>
              </a:rPr>
              <a:t> </a:t>
            </a:r>
            <a:r>
              <a:rPr lang="en-US" b="0" i="0" dirty="0" err="1">
                <a:solidFill>
                  <a:srgbClr val="FFFFFF"/>
                </a:solidFill>
                <a:effectLst/>
                <a:latin typeface="urw-din"/>
              </a:rPr>
              <a:t>tượng</a:t>
            </a:r>
            <a:r>
              <a:rPr lang="en-US" b="0" i="0" dirty="0">
                <a:solidFill>
                  <a:srgbClr val="FFFFFF"/>
                </a:solidFill>
                <a:effectLst/>
                <a:latin typeface="urw-din"/>
              </a:rPr>
              <a:t> (Feature Selection): </a:t>
            </a:r>
            <a:r>
              <a:rPr lang="en-US" b="0" i="0" dirty="0" err="1">
                <a:solidFill>
                  <a:srgbClr val="FFFFFF"/>
                </a:solidFill>
                <a:effectLst/>
                <a:latin typeface="urw-din"/>
              </a:rPr>
              <a:t>Tìm</a:t>
            </a:r>
            <a:r>
              <a:rPr lang="en-US" b="0" i="0" dirty="0">
                <a:solidFill>
                  <a:srgbClr val="FFFFFF"/>
                </a:solidFill>
                <a:effectLst/>
                <a:latin typeface="urw-din"/>
              </a:rPr>
              <a:t> </a:t>
            </a:r>
            <a:r>
              <a:rPr lang="en-US" b="0" i="0" dirty="0" err="1">
                <a:solidFill>
                  <a:srgbClr val="FFFFFF"/>
                </a:solidFill>
                <a:effectLst/>
                <a:latin typeface="urw-din"/>
              </a:rPr>
              <a:t>một</a:t>
            </a:r>
            <a:r>
              <a:rPr lang="en-US" b="0" i="0" dirty="0">
                <a:solidFill>
                  <a:srgbClr val="FFFFFF"/>
                </a:solidFill>
                <a:effectLst/>
                <a:latin typeface="urw-din"/>
              </a:rPr>
              <a:t> </a:t>
            </a:r>
            <a:r>
              <a:rPr lang="en-US" b="0" i="0" dirty="0" err="1">
                <a:solidFill>
                  <a:srgbClr val="FFFFFF"/>
                </a:solidFill>
                <a:effectLst/>
                <a:latin typeface="urw-din"/>
              </a:rPr>
              <a:t>tập</a:t>
            </a:r>
            <a:r>
              <a:rPr lang="en-US" b="0" i="0" dirty="0">
                <a:solidFill>
                  <a:srgbClr val="FFFFFF"/>
                </a:solidFill>
                <a:effectLst/>
                <a:latin typeface="urw-din"/>
              </a:rPr>
              <a:t> </a:t>
            </a:r>
            <a:r>
              <a:rPr lang="en-US" b="0" i="0" dirty="0" err="1">
                <a:solidFill>
                  <a:srgbClr val="FFFFFF"/>
                </a:solidFill>
                <a:effectLst/>
                <a:latin typeface="urw-din"/>
              </a:rPr>
              <a:t>hợp</a:t>
            </a:r>
            <a:r>
              <a:rPr lang="en-US" b="0" i="0" dirty="0">
                <a:solidFill>
                  <a:srgbClr val="FFFFFF"/>
                </a:solidFill>
                <a:effectLst/>
                <a:latin typeface="urw-din"/>
              </a:rPr>
              <a:t> con </a:t>
            </a:r>
            <a:r>
              <a:rPr lang="en-US" b="0" i="0" dirty="0" err="1">
                <a:solidFill>
                  <a:srgbClr val="FFFFFF"/>
                </a:solidFill>
                <a:effectLst/>
                <a:latin typeface="urw-din"/>
              </a:rPr>
              <a:t>của</a:t>
            </a:r>
            <a:r>
              <a:rPr lang="en-US" b="0" i="0" dirty="0">
                <a:solidFill>
                  <a:srgbClr val="FFFFFF"/>
                </a:solidFill>
                <a:effectLst/>
                <a:latin typeface="urw-din"/>
              </a:rPr>
              <a:t> </a:t>
            </a:r>
            <a:r>
              <a:rPr lang="en-US" b="0" i="0" dirty="0" err="1">
                <a:solidFill>
                  <a:srgbClr val="FFFFFF"/>
                </a:solidFill>
                <a:effectLst/>
                <a:latin typeface="urw-din"/>
              </a:rPr>
              <a:t>tập</a:t>
            </a:r>
            <a:r>
              <a:rPr lang="en-US" b="0" i="0" dirty="0">
                <a:solidFill>
                  <a:srgbClr val="FFFFFF"/>
                </a:solidFill>
                <a:effectLst/>
                <a:latin typeface="urw-din"/>
              </a:rPr>
              <a:t> </a:t>
            </a:r>
            <a:r>
              <a:rPr lang="en-US" b="0" i="0" dirty="0" err="1">
                <a:solidFill>
                  <a:srgbClr val="FFFFFF"/>
                </a:solidFill>
                <a:effectLst/>
                <a:latin typeface="urw-din"/>
              </a:rPr>
              <a:t>hợp</a:t>
            </a:r>
            <a:r>
              <a:rPr lang="en-US" b="0" i="0" dirty="0">
                <a:solidFill>
                  <a:srgbClr val="FFFFFF"/>
                </a:solidFill>
                <a:effectLst/>
                <a:latin typeface="urw-din"/>
              </a:rPr>
              <a:t> </a:t>
            </a:r>
            <a:r>
              <a:rPr lang="en-US" b="0" i="0" dirty="0" err="1">
                <a:solidFill>
                  <a:srgbClr val="FFFFFF"/>
                </a:solidFill>
                <a:effectLst/>
                <a:latin typeface="urw-din"/>
              </a:rPr>
              <a:t>các</a:t>
            </a:r>
            <a:r>
              <a:rPr lang="en-US" b="0" i="0" dirty="0">
                <a:solidFill>
                  <a:srgbClr val="FFFFFF"/>
                </a:solidFill>
                <a:effectLst/>
                <a:latin typeface="urw-din"/>
              </a:rPr>
              <a:t> </a:t>
            </a:r>
            <a:r>
              <a:rPr lang="en-US" b="0" i="0" dirty="0" err="1">
                <a:solidFill>
                  <a:srgbClr val="FFFFFF"/>
                </a:solidFill>
                <a:effectLst/>
                <a:latin typeface="urw-din"/>
              </a:rPr>
              <a:t>biến</a:t>
            </a:r>
            <a:r>
              <a:rPr lang="en-US" b="0" i="0" dirty="0">
                <a:solidFill>
                  <a:srgbClr val="FFFFFF"/>
                </a:solidFill>
                <a:effectLst/>
                <a:latin typeface="urw-din"/>
              </a:rPr>
              <a:t> </a:t>
            </a:r>
            <a:r>
              <a:rPr lang="en-US" b="0" i="0" dirty="0" err="1">
                <a:solidFill>
                  <a:srgbClr val="FFFFFF"/>
                </a:solidFill>
                <a:effectLst/>
                <a:latin typeface="urw-din"/>
              </a:rPr>
              <a:t>hoặc</a:t>
            </a:r>
            <a:r>
              <a:rPr lang="en-US" b="0" i="0" dirty="0">
                <a:solidFill>
                  <a:srgbClr val="FFFFFF"/>
                </a:solidFill>
                <a:effectLst/>
                <a:latin typeface="urw-din"/>
              </a:rPr>
              <a:t> </a:t>
            </a:r>
            <a:r>
              <a:rPr lang="en-US" b="0" i="0" dirty="0" err="1">
                <a:solidFill>
                  <a:srgbClr val="FFFFFF"/>
                </a:solidFill>
                <a:effectLst/>
                <a:latin typeface="urw-din"/>
              </a:rPr>
              <a:t>đặc</a:t>
            </a:r>
            <a:r>
              <a:rPr lang="en-US" b="0" i="0" dirty="0">
                <a:solidFill>
                  <a:srgbClr val="FFFFFF"/>
                </a:solidFill>
                <a:effectLst/>
                <a:latin typeface="urw-din"/>
              </a:rPr>
              <a:t> </a:t>
            </a:r>
            <a:r>
              <a:rPr lang="en-US" b="0" i="0" dirty="0" err="1">
                <a:solidFill>
                  <a:srgbClr val="FFFFFF"/>
                </a:solidFill>
                <a:effectLst/>
                <a:latin typeface="urw-din"/>
              </a:rPr>
              <a:t>trung</a:t>
            </a:r>
            <a:r>
              <a:rPr lang="en-US" b="0" i="0" dirty="0">
                <a:solidFill>
                  <a:srgbClr val="FFFFFF"/>
                </a:solidFill>
                <a:effectLst/>
                <a:latin typeface="urw-din"/>
              </a:rPr>
              <a:t> ban </a:t>
            </a:r>
            <a:r>
              <a:rPr lang="en-US" b="0" i="0" dirty="0" err="1">
                <a:solidFill>
                  <a:srgbClr val="FFFFFF"/>
                </a:solidFill>
                <a:effectLst/>
                <a:latin typeface="urw-din"/>
              </a:rPr>
              <a:t>đầu</a:t>
            </a:r>
            <a:r>
              <a:rPr lang="en-US" b="0" i="0" dirty="0">
                <a:solidFill>
                  <a:srgbClr val="FFFFFF"/>
                </a:solidFill>
                <a:effectLst/>
                <a:latin typeface="urw-din"/>
              </a:rPr>
              <a:t>, </a:t>
            </a:r>
            <a:r>
              <a:rPr lang="en-US" b="0" i="0" dirty="0" err="1">
                <a:solidFill>
                  <a:srgbClr val="FFFFFF"/>
                </a:solidFill>
                <a:effectLst/>
                <a:latin typeface="urw-din"/>
              </a:rPr>
              <a:t>để</a:t>
            </a:r>
            <a:r>
              <a:rPr lang="en-US" b="0" i="0" dirty="0">
                <a:solidFill>
                  <a:srgbClr val="FFFFFF"/>
                </a:solidFill>
                <a:effectLst/>
                <a:latin typeface="urw-din"/>
              </a:rPr>
              <a:t> </a:t>
            </a:r>
            <a:r>
              <a:rPr lang="en-US" b="0" i="0" dirty="0" err="1">
                <a:solidFill>
                  <a:srgbClr val="FFFFFF"/>
                </a:solidFill>
                <a:effectLst/>
                <a:latin typeface="urw-din"/>
              </a:rPr>
              <a:t>có</a:t>
            </a:r>
            <a:r>
              <a:rPr lang="en-US" b="0" i="0" dirty="0">
                <a:solidFill>
                  <a:srgbClr val="FFFFFF"/>
                </a:solidFill>
                <a:effectLst/>
                <a:latin typeface="urw-din"/>
              </a:rPr>
              <a:t> </a:t>
            </a:r>
            <a:r>
              <a:rPr lang="en-US" b="0" i="0" dirty="0" err="1">
                <a:solidFill>
                  <a:srgbClr val="FFFFFF"/>
                </a:solidFill>
                <a:effectLst/>
                <a:latin typeface="urw-din"/>
              </a:rPr>
              <a:t>được</a:t>
            </a:r>
            <a:r>
              <a:rPr lang="en-US" b="0" i="0" dirty="0">
                <a:solidFill>
                  <a:srgbClr val="FFFFFF"/>
                </a:solidFill>
                <a:effectLst/>
                <a:latin typeface="urw-din"/>
              </a:rPr>
              <a:t> </a:t>
            </a:r>
            <a:r>
              <a:rPr lang="en-US" b="0" i="0" dirty="0" err="1">
                <a:solidFill>
                  <a:srgbClr val="FFFFFF"/>
                </a:solidFill>
                <a:effectLst/>
                <a:latin typeface="urw-din"/>
              </a:rPr>
              <a:t>một</a:t>
            </a:r>
            <a:r>
              <a:rPr lang="en-US" b="0" i="0" dirty="0">
                <a:solidFill>
                  <a:srgbClr val="FFFFFF"/>
                </a:solidFill>
                <a:effectLst/>
                <a:latin typeface="urw-din"/>
              </a:rPr>
              <a:t> </a:t>
            </a:r>
            <a:r>
              <a:rPr lang="en-US" b="0" i="0" dirty="0" err="1">
                <a:solidFill>
                  <a:srgbClr val="FFFFFF"/>
                </a:solidFill>
                <a:effectLst/>
                <a:latin typeface="urw-din"/>
              </a:rPr>
              <a:t>tập</a:t>
            </a:r>
            <a:r>
              <a:rPr lang="en-US" b="0" i="0" dirty="0">
                <a:solidFill>
                  <a:srgbClr val="FFFFFF"/>
                </a:solidFill>
                <a:effectLst/>
                <a:latin typeface="urw-din"/>
              </a:rPr>
              <a:t> </a:t>
            </a:r>
            <a:r>
              <a:rPr lang="en-US" b="0" i="0" dirty="0" err="1">
                <a:solidFill>
                  <a:srgbClr val="FFFFFF"/>
                </a:solidFill>
                <a:effectLst/>
                <a:latin typeface="urw-din"/>
              </a:rPr>
              <a:t>hợp</a:t>
            </a:r>
            <a:r>
              <a:rPr lang="en-US" b="0" i="0" dirty="0">
                <a:solidFill>
                  <a:srgbClr val="FFFFFF"/>
                </a:solidFill>
                <a:effectLst/>
                <a:latin typeface="urw-din"/>
              </a:rPr>
              <a:t> con </a:t>
            </a:r>
            <a:r>
              <a:rPr lang="en-US" b="0" i="0" dirty="0" err="1">
                <a:solidFill>
                  <a:srgbClr val="FFFFFF"/>
                </a:solidFill>
                <a:effectLst/>
                <a:latin typeface="urw-din"/>
              </a:rPr>
              <a:t>nhỏ</a:t>
            </a:r>
            <a:r>
              <a:rPr lang="en-US" b="0" i="0" dirty="0">
                <a:solidFill>
                  <a:srgbClr val="FFFFFF"/>
                </a:solidFill>
                <a:effectLst/>
                <a:latin typeface="urw-din"/>
              </a:rPr>
              <a:t> </a:t>
            </a:r>
            <a:r>
              <a:rPr lang="vi-VN" b="0" i="0" dirty="0">
                <a:solidFill>
                  <a:srgbClr val="FFFFFF"/>
                </a:solidFill>
                <a:effectLst/>
                <a:latin typeface="urw-din"/>
              </a:rPr>
              <a:t>hơn có thể được sử dụng để mô hình hóa vấn đề. Nó thường bao gồm ba cách:</a:t>
            </a:r>
            <a:endParaRPr lang="en-US" b="0" i="0" dirty="0">
              <a:solidFill>
                <a:srgbClr val="FFFFFF"/>
              </a:solidFill>
              <a:effectLst/>
              <a:latin typeface="urw-din"/>
            </a:endParaRPr>
          </a:p>
          <a:p>
            <a:pPr marL="1085850" lvl="2" indent="-171450">
              <a:buFontTx/>
              <a:buChar char="-"/>
            </a:pPr>
            <a:r>
              <a:rPr lang="en-US" b="0" i="0" dirty="0" err="1">
                <a:solidFill>
                  <a:srgbClr val="FFFFFF"/>
                </a:solidFill>
                <a:effectLst/>
                <a:latin typeface="urw-din"/>
              </a:rPr>
              <a:t>Lọc</a:t>
            </a:r>
            <a:endParaRPr lang="en-US" b="0" i="0" dirty="0">
              <a:solidFill>
                <a:srgbClr val="FFFFFF"/>
              </a:solidFill>
              <a:effectLst/>
              <a:latin typeface="urw-din"/>
            </a:endParaRPr>
          </a:p>
          <a:p>
            <a:pPr marL="1085850" lvl="2" indent="-171450">
              <a:buFontTx/>
              <a:buChar char="-"/>
            </a:pPr>
            <a:r>
              <a:rPr lang="en-US" b="0" i="0" dirty="0">
                <a:solidFill>
                  <a:srgbClr val="FFFFFF"/>
                </a:solidFill>
                <a:effectLst/>
                <a:latin typeface="urw-din"/>
              </a:rPr>
              <a:t>Bao</a:t>
            </a:r>
          </a:p>
          <a:p>
            <a:pPr marL="1085850" lvl="2" indent="-171450">
              <a:buFontTx/>
              <a:buChar char="-"/>
            </a:pPr>
            <a:r>
              <a:rPr lang="en-US" b="0" i="0" dirty="0" err="1">
                <a:solidFill>
                  <a:srgbClr val="FFFFFF"/>
                </a:solidFill>
                <a:effectLst/>
                <a:latin typeface="urw-din"/>
              </a:rPr>
              <a:t>Nhúng</a:t>
            </a:r>
            <a:endParaRPr lang="en-US" b="0" i="0" dirty="0">
              <a:solidFill>
                <a:srgbClr val="FFFFFF"/>
              </a:solidFill>
              <a:effectLst/>
              <a:latin typeface="urw-din"/>
            </a:endParaRPr>
          </a:p>
          <a:p>
            <a:pPr marL="628650" lvl="1" indent="-171450">
              <a:buFontTx/>
              <a:buChar char="-"/>
            </a:pPr>
            <a:r>
              <a:rPr lang="en-US" b="0" i="0" dirty="0" err="1">
                <a:solidFill>
                  <a:srgbClr val="FFFFFF"/>
                </a:solidFill>
                <a:effectLst/>
                <a:latin typeface="urw-din"/>
              </a:rPr>
              <a:t>Trích</a:t>
            </a:r>
            <a:r>
              <a:rPr lang="en-US" b="0" i="0" dirty="0">
                <a:solidFill>
                  <a:srgbClr val="FFFFFF"/>
                </a:solidFill>
                <a:effectLst/>
                <a:latin typeface="urw-din"/>
              </a:rPr>
              <a:t> </a:t>
            </a:r>
            <a:r>
              <a:rPr lang="en-US" b="0" i="0" dirty="0" err="1">
                <a:solidFill>
                  <a:srgbClr val="FFFFFF"/>
                </a:solidFill>
                <a:effectLst/>
                <a:latin typeface="urw-din"/>
              </a:rPr>
              <a:t>xuất</a:t>
            </a:r>
            <a:r>
              <a:rPr lang="en-US" b="0" i="0" dirty="0">
                <a:solidFill>
                  <a:srgbClr val="FFFFFF"/>
                </a:solidFill>
                <a:effectLst/>
                <a:latin typeface="urw-din"/>
              </a:rPr>
              <a:t> </a:t>
            </a:r>
            <a:r>
              <a:rPr lang="en-US" b="0" i="0" dirty="0" err="1">
                <a:solidFill>
                  <a:srgbClr val="FFFFFF"/>
                </a:solidFill>
                <a:effectLst/>
                <a:latin typeface="urw-din"/>
              </a:rPr>
              <a:t>tính</a:t>
            </a:r>
            <a:r>
              <a:rPr lang="en-US" b="0" i="0" dirty="0">
                <a:solidFill>
                  <a:srgbClr val="FFFFFF"/>
                </a:solidFill>
                <a:effectLst/>
                <a:latin typeface="urw-din"/>
              </a:rPr>
              <a:t> </a:t>
            </a:r>
            <a:r>
              <a:rPr lang="en-US" b="0" i="0" dirty="0" err="1">
                <a:solidFill>
                  <a:srgbClr val="FFFFFF"/>
                </a:solidFill>
                <a:effectLst/>
                <a:latin typeface="urw-din"/>
              </a:rPr>
              <a:t>năng</a:t>
            </a:r>
            <a:r>
              <a:rPr lang="en-US" b="0" i="0" dirty="0">
                <a:solidFill>
                  <a:srgbClr val="FFFFFF"/>
                </a:solidFill>
                <a:effectLst/>
                <a:latin typeface="urw-din"/>
              </a:rPr>
              <a:t> (Feature Selection): </a:t>
            </a:r>
            <a:r>
              <a:rPr lang="en-US" b="0" i="0" dirty="0" err="1">
                <a:solidFill>
                  <a:srgbClr val="FFFFFF"/>
                </a:solidFill>
                <a:effectLst/>
                <a:latin typeface="urw-din"/>
              </a:rPr>
              <a:t>Làm</a:t>
            </a:r>
            <a:r>
              <a:rPr lang="en-US" b="0" i="0" dirty="0">
                <a:solidFill>
                  <a:srgbClr val="FFFFFF"/>
                </a:solidFill>
                <a:effectLst/>
                <a:latin typeface="urw-din"/>
              </a:rPr>
              <a:t> </a:t>
            </a:r>
            <a:r>
              <a:rPr lang="en-US" b="0" i="0" dirty="0" err="1">
                <a:solidFill>
                  <a:srgbClr val="FFFFFF"/>
                </a:solidFill>
                <a:effectLst/>
                <a:latin typeface="urw-din"/>
              </a:rPr>
              <a:t>giảm</a:t>
            </a:r>
            <a:r>
              <a:rPr lang="en-US" b="0" i="0" dirty="0">
                <a:solidFill>
                  <a:srgbClr val="FFFFFF"/>
                </a:solidFill>
                <a:effectLst/>
                <a:latin typeface="urw-din"/>
              </a:rPr>
              <a:t> </a:t>
            </a:r>
            <a:r>
              <a:rPr lang="en-US" b="0" i="0" dirty="0" err="1">
                <a:solidFill>
                  <a:srgbClr val="FFFFFF"/>
                </a:solidFill>
                <a:effectLst/>
                <a:latin typeface="urw-din"/>
              </a:rPr>
              <a:t>dữ</a:t>
            </a:r>
            <a:r>
              <a:rPr lang="en-US" b="0" i="0" dirty="0">
                <a:solidFill>
                  <a:srgbClr val="FFFFFF"/>
                </a:solidFill>
                <a:effectLst/>
                <a:latin typeface="urw-din"/>
              </a:rPr>
              <a:t> </a:t>
            </a:r>
            <a:r>
              <a:rPr lang="en-US" b="0" i="0" dirty="0" err="1">
                <a:solidFill>
                  <a:srgbClr val="FFFFFF"/>
                </a:solidFill>
                <a:effectLst/>
                <a:latin typeface="urw-din"/>
              </a:rPr>
              <a:t>liệu</a:t>
            </a:r>
            <a:r>
              <a:rPr lang="en-US" b="0" i="0" dirty="0">
                <a:solidFill>
                  <a:srgbClr val="FFFFFF"/>
                </a:solidFill>
                <a:effectLst/>
                <a:latin typeface="urw-din"/>
              </a:rPr>
              <a:t> </a:t>
            </a:r>
            <a:r>
              <a:rPr lang="en-US" b="0" i="0" dirty="0" err="1">
                <a:solidFill>
                  <a:srgbClr val="FFFFFF"/>
                </a:solidFill>
                <a:effectLst/>
                <a:latin typeface="urw-din"/>
              </a:rPr>
              <a:t>trong</a:t>
            </a:r>
            <a:r>
              <a:rPr lang="en-US" b="0" i="0" dirty="0">
                <a:solidFill>
                  <a:srgbClr val="FFFFFF"/>
                </a:solidFill>
                <a:effectLst/>
                <a:latin typeface="urw-din"/>
              </a:rPr>
              <a:t> </a:t>
            </a:r>
            <a:r>
              <a:rPr lang="en-US" b="0" i="0" dirty="0" err="1">
                <a:solidFill>
                  <a:srgbClr val="FFFFFF"/>
                </a:solidFill>
                <a:effectLst/>
                <a:latin typeface="urw-din"/>
              </a:rPr>
              <a:t>không</a:t>
            </a:r>
            <a:r>
              <a:rPr lang="en-US" b="0" i="0" dirty="0">
                <a:solidFill>
                  <a:srgbClr val="FFFFFF"/>
                </a:solidFill>
                <a:effectLst/>
                <a:latin typeface="urw-din"/>
              </a:rPr>
              <a:t> </a:t>
            </a:r>
            <a:r>
              <a:rPr lang="en-US" b="0" i="0" dirty="0" err="1">
                <a:solidFill>
                  <a:srgbClr val="FFFFFF"/>
                </a:solidFill>
                <a:effectLst/>
                <a:latin typeface="urw-din"/>
              </a:rPr>
              <a:t>gian</a:t>
            </a:r>
            <a:r>
              <a:rPr lang="en-US" b="0" i="0" dirty="0">
                <a:solidFill>
                  <a:srgbClr val="FFFFFF"/>
                </a:solidFill>
                <a:effectLst/>
                <a:latin typeface="urw-din"/>
              </a:rPr>
              <a:t> </a:t>
            </a:r>
            <a:r>
              <a:rPr lang="en-US" b="0" i="0" dirty="0" err="1">
                <a:solidFill>
                  <a:srgbClr val="FFFFFF"/>
                </a:solidFill>
                <a:effectLst/>
                <a:latin typeface="urw-din"/>
              </a:rPr>
              <a:t>có</a:t>
            </a:r>
            <a:r>
              <a:rPr lang="en-US" b="0" i="0" dirty="0">
                <a:solidFill>
                  <a:srgbClr val="FFFFFF"/>
                </a:solidFill>
                <a:effectLst/>
                <a:latin typeface="urw-din"/>
              </a:rPr>
              <a:t> </a:t>
            </a:r>
            <a:r>
              <a:rPr lang="en-US" b="0" i="0" dirty="0" err="1">
                <a:solidFill>
                  <a:srgbClr val="FFFFFF"/>
                </a:solidFill>
                <a:effectLst/>
                <a:latin typeface="urw-din"/>
              </a:rPr>
              <a:t>nhiều</a:t>
            </a:r>
            <a:r>
              <a:rPr lang="en-US" b="0" i="0" dirty="0">
                <a:solidFill>
                  <a:srgbClr val="FFFFFF"/>
                </a:solidFill>
                <a:effectLst/>
                <a:latin typeface="urw-din"/>
              </a:rPr>
              <a:t> </a:t>
            </a:r>
            <a:r>
              <a:rPr lang="en-US" b="0" i="0" dirty="0" err="1">
                <a:solidFill>
                  <a:srgbClr val="FFFFFF"/>
                </a:solidFill>
                <a:effectLst/>
                <a:latin typeface="urw-din"/>
              </a:rPr>
              <a:t>chiều</a:t>
            </a:r>
            <a:r>
              <a:rPr lang="en-US" b="0" i="0" dirty="0">
                <a:solidFill>
                  <a:srgbClr val="FFFFFF"/>
                </a:solidFill>
                <a:effectLst/>
                <a:latin typeface="urw-din"/>
              </a:rPr>
              <a:t> </a:t>
            </a:r>
            <a:r>
              <a:rPr lang="en-US" b="0" i="0" dirty="0" err="1">
                <a:solidFill>
                  <a:srgbClr val="FFFFFF"/>
                </a:solidFill>
                <a:effectLst/>
                <a:latin typeface="urw-din"/>
              </a:rPr>
              <a:t>xuống</a:t>
            </a:r>
            <a:r>
              <a:rPr lang="en-US" b="0" i="0" dirty="0">
                <a:solidFill>
                  <a:srgbClr val="FFFFFF"/>
                </a:solidFill>
                <a:effectLst/>
                <a:latin typeface="urw-din"/>
              </a:rPr>
              <a:t> </a:t>
            </a:r>
            <a:r>
              <a:rPr lang="en-US" b="0" i="0" dirty="0" err="1">
                <a:solidFill>
                  <a:srgbClr val="FFFFFF"/>
                </a:solidFill>
                <a:effectLst/>
                <a:latin typeface="urw-din"/>
              </a:rPr>
              <a:t>không</a:t>
            </a:r>
            <a:r>
              <a:rPr lang="en-US" b="0" i="0" dirty="0">
                <a:solidFill>
                  <a:srgbClr val="FFFFFF"/>
                </a:solidFill>
                <a:effectLst/>
                <a:latin typeface="urw-din"/>
              </a:rPr>
              <a:t> </a:t>
            </a:r>
            <a:r>
              <a:rPr lang="en-US" b="0" i="0" dirty="0" err="1">
                <a:solidFill>
                  <a:srgbClr val="FFFFFF"/>
                </a:solidFill>
                <a:effectLst/>
                <a:latin typeface="urw-din"/>
              </a:rPr>
              <a:t>gian</a:t>
            </a:r>
            <a:r>
              <a:rPr lang="en-US" b="0" i="0" dirty="0">
                <a:solidFill>
                  <a:srgbClr val="FFFFFF"/>
                </a:solidFill>
                <a:effectLst/>
                <a:latin typeface="urw-din"/>
              </a:rPr>
              <a:t> </a:t>
            </a:r>
            <a:r>
              <a:rPr lang="en-US" b="0" i="0" dirty="0" err="1">
                <a:solidFill>
                  <a:srgbClr val="FFFFFF"/>
                </a:solidFill>
                <a:effectLst/>
                <a:latin typeface="urw-din"/>
              </a:rPr>
              <a:t>có</a:t>
            </a:r>
            <a:r>
              <a:rPr lang="en-US" b="0" i="0" dirty="0">
                <a:solidFill>
                  <a:srgbClr val="FFFFFF"/>
                </a:solidFill>
                <a:effectLst/>
                <a:latin typeface="urw-din"/>
              </a:rPr>
              <a:t> </a:t>
            </a:r>
            <a:r>
              <a:rPr lang="en-US" b="0" i="0" dirty="0" err="1">
                <a:solidFill>
                  <a:srgbClr val="FFFFFF"/>
                </a:solidFill>
                <a:effectLst/>
                <a:latin typeface="urw-din"/>
              </a:rPr>
              <a:t>chiều</a:t>
            </a:r>
            <a:r>
              <a:rPr lang="en-US" b="0" i="0" dirty="0">
                <a:solidFill>
                  <a:srgbClr val="FFFFFF"/>
                </a:solidFill>
                <a:effectLst/>
                <a:latin typeface="urw-din"/>
              </a:rPr>
              <a:t> </a:t>
            </a:r>
            <a:r>
              <a:rPr lang="en-US" b="0" i="0" dirty="0" err="1">
                <a:solidFill>
                  <a:srgbClr val="FFFFFF"/>
                </a:solidFill>
                <a:effectLst/>
                <a:latin typeface="urw-din"/>
              </a:rPr>
              <a:t>thấp</a:t>
            </a:r>
            <a:r>
              <a:rPr lang="en-US" b="0" i="0" dirty="0">
                <a:solidFill>
                  <a:srgbClr val="FFFFFF"/>
                </a:solidFill>
                <a:effectLst/>
                <a:latin typeface="urw-din"/>
              </a:rPr>
              <a:t> </a:t>
            </a:r>
            <a:r>
              <a:rPr lang="en-US" b="0" i="0" dirty="0" err="1">
                <a:solidFill>
                  <a:srgbClr val="FFFFFF"/>
                </a:solidFill>
                <a:effectLst/>
                <a:latin typeface="urw-din"/>
              </a:rPr>
              <a:t>hơn</a:t>
            </a:r>
            <a:endParaRPr lang="en-ID" dirty="0"/>
          </a:p>
        </p:txBody>
      </p:sp>
      <p:sp>
        <p:nvSpPr>
          <p:cNvPr id="4" name="Slide Number Placeholder 3"/>
          <p:cNvSpPr>
            <a:spLocks noGrp="1"/>
          </p:cNvSpPr>
          <p:nvPr>
            <p:ph type="sldNum" sz="quarter" idx="5"/>
          </p:nvPr>
        </p:nvSpPr>
        <p:spPr/>
        <p:txBody>
          <a:bodyPr/>
          <a:lstStyle/>
          <a:p>
            <a:fld id="{3EF2AB2B-CE01-40D5-AD89-4D271B5193DD}" type="slidenum">
              <a:rPr lang="en-ID" smtClean="0"/>
              <a:t>55</a:t>
            </a:fld>
            <a:endParaRPr lang="en-ID"/>
          </a:p>
        </p:txBody>
      </p:sp>
    </p:spTree>
    <p:extLst>
      <p:ext uri="{BB962C8B-B14F-4D97-AF65-F5344CB8AC3E}">
        <p14:creationId xmlns:p14="http://schemas.microsoft.com/office/powerpoint/2010/main" val="182623172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Feature Selection Tutorial in Python </a:t>
            </a:r>
            <a:r>
              <a:rPr lang="en-US" dirty="0" err="1">
                <a:hlinkClick r:id="rId3"/>
              </a:rPr>
              <a:t>Sklearn</a:t>
            </a:r>
            <a:r>
              <a:rPr lang="en-US" dirty="0">
                <a:hlinkClick r:id="rId3"/>
              </a:rPr>
              <a:t> </a:t>
            </a:r>
            <a:r>
              <a:rPr lang="en-US">
                <a:hlinkClick r:id="rId3"/>
              </a:rPr>
              <a:t>| </a:t>
            </a:r>
            <a:r>
              <a:rPr lang="en-US" smtClean="0">
                <a:hlinkClick r:id="rId3"/>
              </a:rPr>
              <a:t>DataCamp</a:t>
            </a:r>
            <a:endParaRPr lang="en-ID" smtClean="0">
              <a:hlinkClick r:id="rId3"/>
            </a:endParaRPr>
          </a:p>
          <a:p>
            <a:r>
              <a:rPr lang="en-ID" smtClean="0">
                <a:hlinkClick r:id="rId3"/>
              </a:rPr>
              <a:t>I</a:t>
            </a:r>
            <a:r>
              <a:rPr lang="en-ID" smtClean="0"/>
              <a:t>nput</a:t>
            </a:r>
            <a:r>
              <a:rPr lang="en-ID" baseline="0" smtClean="0"/>
              <a:t> của các mô hình học máy là các đặc trưng</a:t>
            </a:r>
            <a:endParaRPr lang="en-ID" dirty="0"/>
          </a:p>
        </p:txBody>
      </p:sp>
      <p:sp>
        <p:nvSpPr>
          <p:cNvPr id="4" name="Slide Number Placeholder 3"/>
          <p:cNvSpPr>
            <a:spLocks noGrp="1"/>
          </p:cNvSpPr>
          <p:nvPr>
            <p:ph type="sldNum" sz="quarter" idx="5"/>
          </p:nvPr>
        </p:nvSpPr>
        <p:spPr/>
        <p:txBody>
          <a:bodyPr/>
          <a:lstStyle/>
          <a:p>
            <a:fld id="{3EF2AB2B-CE01-40D5-AD89-4D271B5193DD}" type="slidenum">
              <a:rPr lang="en-ID" smtClean="0"/>
              <a:t>56</a:t>
            </a:fld>
            <a:endParaRPr lang="en-ID"/>
          </a:p>
        </p:txBody>
      </p:sp>
    </p:spTree>
    <p:extLst>
      <p:ext uri="{BB962C8B-B14F-4D97-AF65-F5344CB8AC3E}">
        <p14:creationId xmlns:p14="http://schemas.microsoft.com/office/powerpoint/2010/main" val="164246145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5192D"/>
                </a:solidFill>
                <a:effectLst/>
                <a:latin typeface="Studio-Feixen-Sans"/>
              </a:rPr>
              <a:t>- </a:t>
            </a:r>
            <a:r>
              <a:rPr lang="vi-VN" b="0" i="0" dirty="0">
                <a:solidFill>
                  <a:srgbClr val="05192D"/>
                </a:solidFill>
                <a:effectLst/>
                <a:latin typeface="Studio-Feixen-Sans"/>
              </a:rPr>
              <a:t>Tầm quan trọng của việc lựa chọn tính năng có thể được nhận ra một cách rõ ràng nhất khi bạn xử lý tập dữ liệu có chứa rất nhiều tính năng</a:t>
            </a:r>
            <a:r>
              <a:rPr lang="en-US" b="0" i="0" dirty="0">
                <a:solidFill>
                  <a:srgbClr val="05192D"/>
                </a:solidFill>
                <a:effectLst/>
                <a:latin typeface="Studio-Feixen-Sans"/>
              </a:rPr>
              <a:t> (</a:t>
            </a:r>
            <a:r>
              <a:rPr lang="en-ID" b="0" i="1" dirty="0">
                <a:solidFill>
                  <a:srgbClr val="05192D"/>
                </a:solidFill>
                <a:effectLst/>
                <a:latin typeface="Studio-Feixen-Sans"/>
              </a:rPr>
              <a:t>high dimensional</a:t>
            </a:r>
            <a:r>
              <a:rPr lang="en-ID" b="0" i="0" dirty="0">
                <a:solidFill>
                  <a:srgbClr val="05192D"/>
                </a:solidFill>
                <a:effectLst/>
                <a:latin typeface="Studio-Feixen-Sans"/>
              </a:rPr>
              <a:t> dataset)</a:t>
            </a:r>
          </a:p>
          <a:p>
            <a:r>
              <a:rPr lang="en-ID" dirty="0"/>
              <a:t>- Do </a:t>
            </a:r>
            <a:r>
              <a:rPr lang="en-ID" dirty="0" err="1"/>
              <a:t>chiều</a:t>
            </a:r>
            <a:r>
              <a:rPr lang="en-ID" dirty="0"/>
              <a:t> </a:t>
            </a:r>
            <a:r>
              <a:rPr lang="en-ID" dirty="0" err="1"/>
              <a:t>dữ</a:t>
            </a:r>
            <a:r>
              <a:rPr lang="en-ID" dirty="0"/>
              <a:t> </a:t>
            </a:r>
            <a:r>
              <a:rPr lang="en-ID" dirty="0" err="1"/>
              <a:t>liệu</a:t>
            </a:r>
            <a:r>
              <a:rPr lang="en-ID" dirty="0"/>
              <a:t> </a:t>
            </a:r>
            <a:r>
              <a:rPr lang="en-ID" dirty="0" err="1"/>
              <a:t>lớn</a:t>
            </a:r>
            <a:r>
              <a:rPr lang="en-ID" dirty="0"/>
              <a:t> </a:t>
            </a:r>
            <a:r>
              <a:rPr lang="en-ID" dirty="0" err="1"/>
              <a:t>có</a:t>
            </a:r>
            <a:r>
              <a:rPr lang="en-ID" dirty="0"/>
              <a:t> </a:t>
            </a:r>
            <a:r>
              <a:rPr lang="en-ID" dirty="0" err="1"/>
              <a:t>thể</a:t>
            </a:r>
            <a:r>
              <a:rPr lang="en-ID" dirty="0"/>
              <a:t> </a:t>
            </a:r>
            <a:r>
              <a:rPr lang="en-ID" dirty="0" err="1"/>
              <a:t>làm</a:t>
            </a:r>
            <a:r>
              <a:rPr lang="en-ID" dirty="0"/>
              <a:t> </a:t>
            </a:r>
            <a:r>
              <a:rPr lang="en-ID" dirty="0" err="1"/>
              <a:t>tăng</a:t>
            </a:r>
            <a:r>
              <a:rPr lang="en-ID" dirty="0"/>
              <a:t> </a:t>
            </a:r>
            <a:r>
              <a:rPr lang="en-ID" dirty="0" err="1"/>
              <a:t>thời</a:t>
            </a:r>
            <a:r>
              <a:rPr lang="en-ID" dirty="0"/>
              <a:t> </a:t>
            </a:r>
            <a:r>
              <a:rPr lang="en-ID" dirty="0" err="1"/>
              <a:t>gian</a:t>
            </a:r>
            <a:r>
              <a:rPr lang="en-ID" dirty="0"/>
              <a:t> train </a:t>
            </a:r>
            <a:r>
              <a:rPr lang="en-ID" dirty="0" err="1"/>
              <a:t>mô</a:t>
            </a:r>
            <a:r>
              <a:rPr lang="en-ID" dirty="0"/>
              <a:t> </a:t>
            </a:r>
            <a:r>
              <a:rPr lang="en-ID" dirty="0" err="1"/>
              <a:t>hình</a:t>
            </a:r>
            <a:r>
              <a:rPr lang="en-ID" dirty="0"/>
              <a:t> </a:t>
            </a:r>
            <a:r>
              <a:rPr lang="en-ID" dirty="0" err="1"/>
              <a:t>và</a:t>
            </a:r>
            <a:r>
              <a:rPr lang="en-ID" dirty="0"/>
              <a:t> </a:t>
            </a:r>
            <a:r>
              <a:rPr lang="en-ID" dirty="0" err="1"/>
              <a:t>dễ</a:t>
            </a:r>
            <a:r>
              <a:rPr lang="en-ID" dirty="0"/>
              <a:t> </a:t>
            </a:r>
            <a:r>
              <a:rPr lang="en-ID" dirty="0" err="1"/>
              <a:t>dẫn</a:t>
            </a:r>
            <a:r>
              <a:rPr lang="en-ID" dirty="0"/>
              <a:t> </a:t>
            </a:r>
            <a:r>
              <a:rPr lang="en-ID" dirty="0" err="1"/>
              <a:t>đến</a:t>
            </a:r>
            <a:r>
              <a:rPr lang="en-ID" dirty="0"/>
              <a:t> Overfitting</a:t>
            </a:r>
          </a:p>
        </p:txBody>
      </p:sp>
      <p:sp>
        <p:nvSpPr>
          <p:cNvPr id="4" name="Slide Number Placeholder 3"/>
          <p:cNvSpPr>
            <a:spLocks noGrp="1"/>
          </p:cNvSpPr>
          <p:nvPr>
            <p:ph type="sldNum" sz="quarter" idx="5"/>
          </p:nvPr>
        </p:nvSpPr>
        <p:spPr/>
        <p:txBody>
          <a:bodyPr/>
          <a:lstStyle/>
          <a:p>
            <a:fld id="{3EF2AB2B-CE01-40D5-AD89-4D271B5193DD}" type="slidenum">
              <a:rPr lang="en-ID" smtClean="0"/>
              <a:t>57</a:t>
            </a:fld>
            <a:endParaRPr lang="en-ID"/>
          </a:p>
        </p:txBody>
      </p:sp>
    </p:spTree>
    <p:extLst>
      <p:ext uri="{BB962C8B-B14F-4D97-AF65-F5344CB8AC3E}">
        <p14:creationId xmlns:p14="http://schemas.microsoft.com/office/powerpoint/2010/main" val="34988040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D" dirty="0" err="1">
                <a:hlinkClick r:id="rId3"/>
              </a:rPr>
              <a:t>Lựa</a:t>
            </a:r>
            <a:r>
              <a:rPr lang="en-ID" dirty="0">
                <a:hlinkClick r:id="rId3"/>
              </a:rPr>
              <a:t> </a:t>
            </a:r>
            <a:r>
              <a:rPr lang="en-ID" dirty="0" err="1">
                <a:hlinkClick r:id="rId3"/>
              </a:rPr>
              <a:t>chọn</a:t>
            </a:r>
            <a:r>
              <a:rPr lang="en-ID" dirty="0">
                <a:hlinkClick r:id="rId3"/>
              </a:rPr>
              <a:t> </a:t>
            </a:r>
            <a:r>
              <a:rPr lang="en-ID" dirty="0" err="1">
                <a:hlinkClick r:id="rId3"/>
              </a:rPr>
              <a:t>tính</a:t>
            </a:r>
            <a:r>
              <a:rPr lang="en-ID" dirty="0">
                <a:hlinkClick r:id="rId3"/>
              </a:rPr>
              <a:t> </a:t>
            </a:r>
            <a:r>
              <a:rPr lang="en-ID" dirty="0" err="1">
                <a:hlinkClick r:id="rId3"/>
              </a:rPr>
              <a:t>năng</a:t>
            </a:r>
            <a:r>
              <a:rPr lang="en-ID" dirty="0">
                <a:hlinkClick r:id="rId3"/>
              </a:rPr>
              <a:t> </a:t>
            </a:r>
            <a:r>
              <a:rPr lang="en-ID" dirty="0" err="1">
                <a:hlinkClick r:id="rId3"/>
              </a:rPr>
              <a:t>trong</a:t>
            </a:r>
            <a:r>
              <a:rPr lang="en-ID" dirty="0">
                <a:hlinkClick r:id="rId3"/>
              </a:rPr>
              <a:t> </a:t>
            </a:r>
            <a:r>
              <a:rPr lang="en-ID" dirty="0" err="1">
                <a:hlinkClick r:id="rId3"/>
              </a:rPr>
              <a:t>Học</a:t>
            </a:r>
            <a:r>
              <a:rPr lang="en-ID" dirty="0">
                <a:hlinkClick r:id="rId3"/>
              </a:rPr>
              <a:t> </a:t>
            </a:r>
            <a:r>
              <a:rPr lang="en-ID" dirty="0" err="1">
                <a:hlinkClick r:id="rId3"/>
              </a:rPr>
              <a:t>máy</a:t>
            </a:r>
            <a:r>
              <a:rPr lang="en-ID" dirty="0">
                <a:hlinkClick r:id="rId3"/>
              </a:rPr>
              <a:t> [</a:t>
            </a:r>
            <a:r>
              <a:rPr lang="en-ID" dirty="0" err="1">
                <a:hlinkClick r:id="rId3"/>
              </a:rPr>
              <a:t>Phiên</a:t>
            </a:r>
            <a:r>
              <a:rPr lang="en-ID" dirty="0">
                <a:hlinkClick r:id="rId3"/>
              </a:rPr>
              <a:t> </a:t>
            </a:r>
            <a:r>
              <a:rPr lang="en-ID" dirty="0" err="1">
                <a:hlinkClick r:id="rId3"/>
              </a:rPr>
              <a:t>bản</a:t>
            </a:r>
            <a:r>
              <a:rPr lang="en-ID" dirty="0">
                <a:hlinkClick r:id="rId3"/>
              </a:rPr>
              <a:t> 2021] - </a:t>
            </a:r>
            <a:r>
              <a:rPr lang="en-ID" dirty="0" err="1">
                <a:hlinkClick r:id="rId3"/>
              </a:rPr>
              <a:t>Simplilearn</a:t>
            </a:r>
            <a:endParaRPr lang="en-ID" dirty="0"/>
          </a:p>
        </p:txBody>
      </p:sp>
      <p:sp>
        <p:nvSpPr>
          <p:cNvPr id="4" name="Slide Number Placeholder 3"/>
          <p:cNvSpPr>
            <a:spLocks noGrp="1"/>
          </p:cNvSpPr>
          <p:nvPr>
            <p:ph type="sldNum" sz="quarter" idx="5"/>
          </p:nvPr>
        </p:nvSpPr>
        <p:spPr/>
        <p:txBody>
          <a:bodyPr/>
          <a:lstStyle/>
          <a:p>
            <a:fld id="{3EF2AB2B-CE01-40D5-AD89-4D271B5193DD}" type="slidenum">
              <a:rPr lang="en-ID" smtClean="0"/>
              <a:t>58</a:t>
            </a:fld>
            <a:endParaRPr lang="en-ID"/>
          </a:p>
        </p:txBody>
      </p:sp>
    </p:spTree>
    <p:extLst>
      <p:ext uri="{BB962C8B-B14F-4D97-AF65-F5344CB8AC3E}">
        <p14:creationId xmlns:p14="http://schemas.microsoft.com/office/powerpoint/2010/main" val="288901560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vi-VN" b="0" i="0" dirty="0">
                <a:solidFill>
                  <a:srgbClr val="05192D"/>
                </a:solidFill>
                <a:effectLst/>
                <a:latin typeface="Studio-Feixen-Sans"/>
              </a:rPr>
              <a:t>Phương pháp bộ lọc sử dụng tiêu chí đánh giá chính xác bao gồm khoảng cách, thông tin, mức độ phụ thuộc và tính nhất quán. </a:t>
            </a:r>
            <a:endParaRPr lang="en-US" b="0" i="0" dirty="0">
              <a:solidFill>
                <a:srgbClr val="05192D"/>
              </a:solidFill>
              <a:effectLst/>
              <a:latin typeface="Studio-Feixen-Sans"/>
            </a:endParaRPr>
          </a:p>
          <a:p>
            <a:pPr marL="171450" indent="-171450">
              <a:buFontTx/>
              <a:buChar char="-"/>
            </a:pPr>
            <a:r>
              <a:rPr lang="vi-VN" b="0" i="0" dirty="0">
                <a:solidFill>
                  <a:srgbClr val="05192D"/>
                </a:solidFill>
                <a:effectLst/>
                <a:latin typeface="Studio-Feixen-Sans"/>
              </a:rPr>
              <a:t>Phương pháp lọc sử dụng các tiêu chí chính của kỹ thuật xếp hạng và sử dụng phương pháp sắp xếp thứ tự để lựa chọn biến</a:t>
            </a:r>
            <a:endParaRPr lang="en-US" b="0" i="0" dirty="0">
              <a:solidFill>
                <a:srgbClr val="05192D"/>
              </a:solidFill>
              <a:effectLst/>
              <a:latin typeface="Studio-Feixen-Sans"/>
            </a:endParaRPr>
          </a:p>
          <a:p>
            <a:pPr marL="171450" indent="-171450">
              <a:buFontTx/>
              <a:buChar char="-"/>
            </a:pPr>
            <a:r>
              <a:rPr lang="vi-VN" b="0" i="0" dirty="0">
                <a:solidFill>
                  <a:srgbClr val="05192D"/>
                </a:solidFill>
                <a:effectLst/>
                <a:latin typeface="Studio-Feixen-Sans"/>
              </a:rPr>
              <a:t>Lý do sử dụng phương pháp xếp hạng là sự đơn giản, tạo ra các tính năng tuyệt vời và phù hợp</a:t>
            </a:r>
            <a:endParaRPr lang="en-ID" dirty="0"/>
          </a:p>
        </p:txBody>
      </p:sp>
      <p:sp>
        <p:nvSpPr>
          <p:cNvPr id="4" name="Slide Number Placeholder 3"/>
          <p:cNvSpPr>
            <a:spLocks noGrp="1"/>
          </p:cNvSpPr>
          <p:nvPr>
            <p:ph type="sldNum" sz="quarter" idx="5"/>
          </p:nvPr>
        </p:nvSpPr>
        <p:spPr/>
        <p:txBody>
          <a:bodyPr/>
          <a:lstStyle/>
          <a:p>
            <a:fld id="{3EF2AB2B-CE01-40D5-AD89-4D271B5193DD}" type="slidenum">
              <a:rPr lang="en-ID" smtClean="0"/>
              <a:t>59</a:t>
            </a:fld>
            <a:endParaRPr lang="en-ID"/>
          </a:p>
        </p:txBody>
      </p:sp>
    </p:spTree>
    <p:extLst>
      <p:ext uri="{BB962C8B-B14F-4D97-AF65-F5344CB8AC3E}">
        <p14:creationId xmlns:p14="http://schemas.microsoft.com/office/powerpoint/2010/main" val="32444145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Tìm</a:t>
            </a:r>
            <a:r>
              <a:rPr lang="en-US" dirty="0"/>
              <a:t> </a:t>
            </a:r>
            <a:r>
              <a:rPr lang="en-US" dirty="0" err="1"/>
              <a:t>thẻ</a:t>
            </a:r>
            <a:r>
              <a:rPr lang="en-US" dirty="0"/>
              <a:t> &lt;p&gt; </a:t>
            </a:r>
            <a:r>
              <a:rPr lang="en-US" dirty="0" err="1"/>
              <a:t>đầu</a:t>
            </a:r>
            <a:r>
              <a:rPr lang="en-US" dirty="0"/>
              <a:t> </a:t>
            </a:r>
            <a:r>
              <a:rPr lang="en-US" dirty="0" err="1"/>
              <a:t>tiên</a:t>
            </a:r>
            <a:r>
              <a:rPr lang="en-US" dirty="0"/>
              <a:t> và </a:t>
            </a:r>
            <a:r>
              <a:rPr lang="en-US" dirty="0" err="1"/>
              <a:t>nội</a:t>
            </a:r>
            <a:r>
              <a:rPr lang="en-US" dirty="0"/>
              <a:t> dung </a:t>
            </a:r>
            <a:r>
              <a:rPr lang="en-US" dirty="0" err="1"/>
              <a:t>của</a:t>
            </a:r>
            <a:r>
              <a:rPr lang="en-US" dirty="0"/>
              <a:t> </a:t>
            </a:r>
            <a:r>
              <a:rPr lang="en-US" dirty="0" err="1"/>
              <a:t>nó</a:t>
            </a:r>
            <a:endParaRPr lang="en-ID" dirty="0"/>
          </a:p>
        </p:txBody>
      </p:sp>
      <p:sp>
        <p:nvSpPr>
          <p:cNvPr id="4" name="Slide Number Placeholder 3"/>
          <p:cNvSpPr>
            <a:spLocks noGrp="1"/>
          </p:cNvSpPr>
          <p:nvPr>
            <p:ph type="sldNum" sz="quarter" idx="5"/>
          </p:nvPr>
        </p:nvSpPr>
        <p:spPr/>
        <p:txBody>
          <a:bodyPr/>
          <a:lstStyle/>
          <a:p>
            <a:fld id="{3EF2AB2B-CE01-40D5-AD89-4D271B5193DD}" type="slidenum">
              <a:rPr lang="en-ID" smtClean="0"/>
              <a:t>7</a:t>
            </a:fld>
            <a:endParaRPr lang="en-ID"/>
          </a:p>
        </p:txBody>
      </p:sp>
    </p:spTree>
    <p:extLst>
      <p:ext uri="{BB962C8B-B14F-4D97-AF65-F5344CB8AC3E}">
        <p14:creationId xmlns:p14="http://schemas.microsoft.com/office/powerpoint/2010/main" val="104362757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5192D"/>
                </a:solidFill>
                <a:effectLst/>
                <a:latin typeface="Studio-Feixen-Sans"/>
              </a:rPr>
              <a:t>- M</a:t>
            </a:r>
            <a:r>
              <a:rPr lang="vi-VN" b="0" i="0" dirty="0">
                <a:solidFill>
                  <a:srgbClr val="05192D"/>
                </a:solidFill>
                <a:effectLst/>
                <a:latin typeface="Studio-Feixen-Sans"/>
              </a:rPr>
              <a:t>ột phương thức wrapper cần một thuật toán học máy và sử dụng hiệu suất của nó làm tiêu chí đánh giá</a:t>
            </a:r>
            <a:endParaRPr lang="en-ID" dirty="0"/>
          </a:p>
        </p:txBody>
      </p:sp>
      <p:sp>
        <p:nvSpPr>
          <p:cNvPr id="4" name="Slide Number Placeholder 3"/>
          <p:cNvSpPr>
            <a:spLocks noGrp="1"/>
          </p:cNvSpPr>
          <p:nvPr>
            <p:ph type="sldNum" sz="quarter" idx="5"/>
          </p:nvPr>
        </p:nvSpPr>
        <p:spPr/>
        <p:txBody>
          <a:bodyPr/>
          <a:lstStyle/>
          <a:p>
            <a:fld id="{3EF2AB2B-CE01-40D5-AD89-4D271B5193DD}" type="slidenum">
              <a:rPr lang="en-ID" smtClean="0"/>
              <a:t>60</a:t>
            </a:fld>
            <a:endParaRPr lang="en-ID"/>
          </a:p>
        </p:txBody>
      </p:sp>
    </p:spTree>
    <p:extLst>
      <p:ext uri="{BB962C8B-B14F-4D97-AF65-F5344CB8AC3E}">
        <p14:creationId xmlns:p14="http://schemas.microsoft.com/office/powerpoint/2010/main" val="329476698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ID" b="0" i="0" dirty="0" err="1">
                <a:solidFill>
                  <a:srgbClr val="05192D"/>
                </a:solidFill>
                <a:effectLst/>
                <a:latin typeface="Studio-Feixen-Sans"/>
              </a:rPr>
              <a:t>có</a:t>
            </a:r>
            <a:r>
              <a:rPr lang="en-ID" b="0" i="0" dirty="0">
                <a:solidFill>
                  <a:srgbClr val="05192D"/>
                </a:solidFill>
                <a:effectLst/>
                <a:latin typeface="Studio-Feixen-Sans"/>
              </a:rPr>
              <a:t> </a:t>
            </a:r>
            <a:r>
              <a:rPr lang="en-ID" b="0" i="0" dirty="0" err="1">
                <a:solidFill>
                  <a:srgbClr val="05192D"/>
                </a:solidFill>
                <a:effectLst/>
                <a:latin typeface="Studio-Feixen-Sans"/>
              </a:rPr>
              <a:t>tính</a:t>
            </a:r>
            <a:r>
              <a:rPr lang="en-ID" b="0" i="0" dirty="0">
                <a:solidFill>
                  <a:srgbClr val="05192D"/>
                </a:solidFill>
                <a:effectLst/>
                <a:latin typeface="Studio-Feixen-Sans"/>
              </a:rPr>
              <a:t> </a:t>
            </a:r>
            <a:r>
              <a:rPr lang="en-ID" b="0" i="0" dirty="0" err="1">
                <a:solidFill>
                  <a:srgbClr val="05192D"/>
                </a:solidFill>
                <a:effectLst/>
                <a:latin typeface="Studio-Feixen-Sans"/>
              </a:rPr>
              <a:t>chất</a:t>
            </a:r>
            <a:r>
              <a:rPr lang="en-ID" b="0" i="0" dirty="0">
                <a:solidFill>
                  <a:srgbClr val="05192D"/>
                </a:solidFill>
                <a:effectLst/>
                <a:latin typeface="Studio-Feixen-Sans"/>
              </a:rPr>
              <a:t> </a:t>
            </a:r>
            <a:r>
              <a:rPr lang="en-ID" b="0" i="0" dirty="0" err="1">
                <a:solidFill>
                  <a:srgbClr val="05192D"/>
                </a:solidFill>
                <a:effectLst/>
                <a:latin typeface="Studio-Feixen-Sans"/>
              </a:rPr>
              <a:t>lặp</a:t>
            </a:r>
            <a:r>
              <a:rPr lang="en-ID" b="0" i="0" dirty="0">
                <a:solidFill>
                  <a:srgbClr val="05192D"/>
                </a:solidFill>
                <a:effectLst/>
                <a:latin typeface="Studio-Feixen-Sans"/>
              </a:rPr>
              <a:t> </a:t>
            </a:r>
            <a:r>
              <a:rPr lang="en-ID" b="0" i="0" dirty="0" err="1">
                <a:solidFill>
                  <a:srgbClr val="05192D"/>
                </a:solidFill>
                <a:effectLst/>
                <a:latin typeface="Studio-Feixen-Sans"/>
              </a:rPr>
              <a:t>lại</a:t>
            </a:r>
            <a:r>
              <a:rPr lang="en-ID" b="0" i="0" dirty="0">
                <a:solidFill>
                  <a:srgbClr val="05192D"/>
                </a:solidFill>
                <a:effectLst/>
                <a:latin typeface="Studio-Feixen-Sans"/>
              </a:rPr>
              <a:t> </a:t>
            </a:r>
            <a:r>
              <a:rPr lang="en-ID" b="0" i="0" dirty="0" err="1">
                <a:solidFill>
                  <a:srgbClr val="05192D"/>
                </a:solidFill>
                <a:effectLst/>
                <a:latin typeface="Studio-Feixen-Sans"/>
              </a:rPr>
              <a:t>theo</a:t>
            </a:r>
            <a:r>
              <a:rPr lang="en-ID" b="0" i="0" dirty="0">
                <a:solidFill>
                  <a:srgbClr val="05192D"/>
                </a:solidFill>
                <a:effectLst/>
                <a:latin typeface="Studio-Feixen-Sans"/>
              </a:rPr>
              <a:t> </a:t>
            </a:r>
            <a:r>
              <a:rPr lang="en-ID" b="0" i="0" dirty="0" err="1">
                <a:solidFill>
                  <a:srgbClr val="05192D"/>
                </a:solidFill>
                <a:effectLst/>
                <a:latin typeface="Studio-Feixen-Sans"/>
              </a:rPr>
              <a:t>nghĩa</a:t>
            </a:r>
            <a:r>
              <a:rPr lang="en-ID" b="0" i="0" dirty="0">
                <a:solidFill>
                  <a:srgbClr val="05192D"/>
                </a:solidFill>
                <a:effectLst/>
                <a:latin typeface="Studio-Feixen-Sans"/>
              </a:rPr>
              <a:t> </a:t>
            </a:r>
            <a:r>
              <a:rPr lang="en-ID" b="0" i="0" dirty="0" err="1">
                <a:solidFill>
                  <a:srgbClr val="05192D"/>
                </a:solidFill>
                <a:effectLst/>
                <a:latin typeface="Studio-Feixen-Sans"/>
              </a:rPr>
              <a:t>là</a:t>
            </a:r>
            <a:r>
              <a:rPr lang="en-ID" b="0" i="0" dirty="0">
                <a:solidFill>
                  <a:srgbClr val="05192D"/>
                </a:solidFill>
                <a:effectLst/>
                <a:latin typeface="Studio-Feixen-Sans"/>
              </a:rPr>
              <a:t> </a:t>
            </a:r>
            <a:r>
              <a:rPr lang="en-ID" b="0" i="0" dirty="0" err="1">
                <a:solidFill>
                  <a:srgbClr val="05192D"/>
                </a:solidFill>
                <a:effectLst/>
                <a:latin typeface="Studio-Feixen-Sans"/>
              </a:rPr>
              <a:t>quan</a:t>
            </a:r>
            <a:r>
              <a:rPr lang="en-ID" b="0" i="0" dirty="0">
                <a:solidFill>
                  <a:srgbClr val="05192D"/>
                </a:solidFill>
                <a:effectLst/>
                <a:latin typeface="Studio-Feixen-Sans"/>
              </a:rPr>
              <a:t> </a:t>
            </a:r>
            <a:r>
              <a:rPr lang="en-ID" b="0" i="0" dirty="0" err="1">
                <a:solidFill>
                  <a:srgbClr val="05192D"/>
                </a:solidFill>
                <a:effectLst/>
                <a:latin typeface="Studio-Feixen-Sans"/>
              </a:rPr>
              <a:t>tâm</a:t>
            </a:r>
            <a:r>
              <a:rPr lang="en-ID" b="0" i="0" dirty="0">
                <a:solidFill>
                  <a:srgbClr val="05192D"/>
                </a:solidFill>
                <a:effectLst/>
                <a:latin typeface="Studio-Feixen-Sans"/>
              </a:rPr>
              <a:t> </a:t>
            </a:r>
            <a:r>
              <a:rPr lang="en-ID" b="0" i="0" dirty="0" err="1">
                <a:solidFill>
                  <a:srgbClr val="05192D"/>
                </a:solidFill>
                <a:effectLst/>
                <a:latin typeface="Studio-Feixen-Sans"/>
              </a:rPr>
              <a:t>đến</a:t>
            </a:r>
            <a:r>
              <a:rPr lang="en-ID" b="0" i="0" dirty="0">
                <a:solidFill>
                  <a:srgbClr val="05192D"/>
                </a:solidFill>
                <a:effectLst/>
                <a:latin typeface="Studio-Feixen-Sans"/>
              </a:rPr>
              <a:t> </a:t>
            </a:r>
            <a:r>
              <a:rPr lang="en-ID" b="0" i="0" dirty="0" err="1">
                <a:solidFill>
                  <a:srgbClr val="05192D"/>
                </a:solidFill>
                <a:effectLst/>
                <a:latin typeface="Studio-Feixen-Sans"/>
              </a:rPr>
              <a:t>từng</a:t>
            </a:r>
            <a:r>
              <a:rPr lang="en-ID" b="0" i="0" dirty="0">
                <a:solidFill>
                  <a:srgbClr val="05192D"/>
                </a:solidFill>
                <a:effectLst/>
                <a:latin typeface="Studio-Feixen-Sans"/>
              </a:rPr>
              <a:t> </a:t>
            </a:r>
            <a:r>
              <a:rPr lang="en-ID" b="0" i="0" dirty="0" err="1">
                <a:solidFill>
                  <a:srgbClr val="05192D"/>
                </a:solidFill>
                <a:effectLst/>
                <a:latin typeface="Studio-Feixen-Sans"/>
              </a:rPr>
              <a:t>lần</a:t>
            </a:r>
            <a:r>
              <a:rPr lang="en-ID" b="0" i="0" dirty="0">
                <a:solidFill>
                  <a:srgbClr val="05192D"/>
                </a:solidFill>
                <a:effectLst/>
                <a:latin typeface="Studio-Feixen-Sans"/>
              </a:rPr>
              <a:t> </a:t>
            </a:r>
            <a:r>
              <a:rPr lang="en-ID" b="0" i="0" dirty="0" err="1">
                <a:solidFill>
                  <a:srgbClr val="05192D"/>
                </a:solidFill>
                <a:effectLst/>
                <a:latin typeface="Studio-Feixen-Sans"/>
              </a:rPr>
              <a:t>lặp</a:t>
            </a:r>
            <a:r>
              <a:rPr lang="en-ID" b="0" i="0" dirty="0">
                <a:solidFill>
                  <a:srgbClr val="05192D"/>
                </a:solidFill>
                <a:effectLst/>
                <a:latin typeface="Studio-Feixen-Sans"/>
              </a:rPr>
              <a:t> </a:t>
            </a:r>
            <a:r>
              <a:rPr lang="en-ID" b="0" i="0" dirty="0" err="1">
                <a:solidFill>
                  <a:srgbClr val="05192D"/>
                </a:solidFill>
                <a:effectLst/>
                <a:latin typeface="Studio-Feixen-Sans"/>
              </a:rPr>
              <a:t>lại</a:t>
            </a:r>
            <a:r>
              <a:rPr lang="en-ID" b="0" i="0" dirty="0">
                <a:solidFill>
                  <a:srgbClr val="05192D"/>
                </a:solidFill>
                <a:effectLst/>
                <a:latin typeface="Studio-Feixen-Sans"/>
              </a:rPr>
              <a:t> </a:t>
            </a:r>
            <a:r>
              <a:rPr lang="en-ID" b="0" i="0" dirty="0" err="1">
                <a:solidFill>
                  <a:srgbClr val="05192D"/>
                </a:solidFill>
                <a:effectLst/>
                <a:latin typeface="Studio-Feixen-Sans"/>
              </a:rPr>
              <a:t>của</a:t>
            </a:r>
            <a:r>
              <a:rPr lang="en-ID" b="0" i="0" dirty="0">
                <a:solidFill>
                  <a:srgbClr val="05192D"/>
                </a:solidFill>
                <a:effectLst/>
                <a:latin typeface="Studio-Feixen-Sans"/>
              </a:rPr>
              <a:t> </a:t>
            </a:r>
            <a:r>
              <a:rPr lang="en-ID" b="0" i="0" dirty="0" err="1">
                <a:solidFill>
                  <a:srgbClr val="05192D"/>
                </a:solidFill>
                <a:effectLst/>
                <a:latin typeface="Studio-Feixen-Sans"/>
              </a:rPr>
              <a:t>quá</a:t>
            </a:r>
            <a:r>
              <a:rPr lang="en-ID" b="0" i="0" dirty="0">
                <a:solidFill>
                  <a:srgbClr val="05192D"/>
                </a:solidFill>
                <a:effectLst/>
                <a:latin typeface="Studio-Feixen-Sans"/>
              </a:rPr>
              <a:t> </a:t>
            </a:r>
            <a:r>
              <a:rPr lang="en-ID" b="0" i="0" dirty="0" err="1">
                <a:solidFill>
                  <a:srgbClr val="05192D"/>
                </a:solidFill>
                <a:effectLst/>
                <a:latin typeface="Studio-Feixen-Sans"/>
              </a:rPr>
              <a:t>trình</a:t>
            </a:r>
            <a:r>
              <a:rPr lang="en-ID" b="0" i="0" dirty="0">
                <a:solidFill>
                  <a:srgbClr val="05192D"/>
                </a:solidFill>
                <a:effectLst/>
                <a:latin typeface="Studio-Feixen-Sans"/>
              </a:rPr>
              <a:t> </a:t>
            </a:r>
            <a:r>
              <a:rPr lang="en-ID" b="0" i="0" dirty="0" err="1">
                <a:solidFill>
                  <a:srgbClr val="05192D"/>
                </a:solidFill>
                <a:effectLst/>
                <a:latin typeface="Studio-Feixen-Sans"/>
              </a:rPr>
              <a:t>đào</a:t>
            </a:r>
            <a:r>
              <a:rPr lang="en-ID" b="0" i="0" dirty="0">
                <a:solidFill>
                  <a:srgbClr val="05192D"/>
                </a:solidFill>
                <a:effectLst/>
                <a:latin typeface="Studio-Feixen-Sans"/>
              </a:rPr>
              <a:t> </a:t>
            </a:r>
            <a:r>
              <a:rPr lang="en-ID" b="0" i="0" dirty="0" err="1">
                <a:solidFill>
                  <a:srgbClr val="05192D"/>
                </a:solidFill>
                <a:effectLst/>
                <a:latin typeface="Studio-Feixen-Sans"/>
              </a:rPr>
              <a:t>tạo</a:t>
            </a:r>
            <a:r>
              <a:rPr lang="en-ID" b="0" i="0" dirty="0">
                <a:solidFill>
                  <a:srgbClr val="05192D"/>
                </a:solidFill>
                <a:effectLst/>
                <a:latin typeface="Studio-Feixen-Sans"/>
              </a:rPr>
              <a:t> </a:t>
            </a:r>
            <a:r>
              <a:rPr lang="en-ID" b="0" i="0" dirty="0" err="1">
                <a:solidFill>
                  <a:srgbClr val="05192D"/>
                </a:solidFill>
                <a:effectLst/>
                <a:latin typeface="Studio-Feixen-Sans"/>
              </a:rPr>
              <a:t>mô</a:t>
            </a:r>
            <a:r>
              <a:rPr lang="en-ID" b="0" i="0" dirty="0">
                <a:solidFill>
                  <a:srgbClr val="05192D"/>
                </a:solidFill>
                <a:effectLst/>
                <a:latin typeface="Studio-Feixen-Sans"/>
              </a:rPr>
              <a:t> </a:t>
            </a:r>
            <a:r>
              <a:rPr lang="en-ID" b="0" i="0" dirty="0" err="1">
                <a:solidFill>
                  <a:srgbClr val="05192D"/>
                </a:solidFill>
                <a:effectLst/>
                <a:latin typeface="Studio-Feixen-Sans"/>
              </a:rPr>
              <a:t>hình</a:t>
            </a:r>
            <a:r>
              <a:rPr lang="en-ID" b="0" i="0" dirty="0">
                <a:solidFill>
                  <a:srgbClr val="05192D"/>
                </a:solidFill>
                <a:effectLst/>
                <a:latin typeface="Studio-Feixen-Sans"/>
              </a:rPr>
              <a:t> </a:t>
            </a:r>
            <a:r>
              <a:rPr lang="en-ID" b="0" i="0" dirty="0" err="1">
                <a:solidFill>
                  <a:srgbClr val="05192D"/>
                </a:solidFill>
                <a:effectLst/>
                <a:latin typeface="Studio-Feixen-Sans"/>
              </a:rPr>
              <a:t>và</a:t>
            </a:r>
            <a:r>
              <a:rPr lang="en-ID" b="0" i="0" dirty="0">
                <a:solidFill>
                  <a:srgbClr val="05192D"/>
                </a:solidFill>
                <a:effectLst/>
                <a:latin typeface="Studio-Feixen-Sans"/>
              </a:rPr>
              <a:t> </a:t>
            </a:r>
            <a:r>
              <a:rPr lang="en-ID" b="0" i="0" dirty="0" err="1">
                <a:solidFill>
                  <a:srgbClr val="05192D"/>
                </a:solidFill>
                <a:effectLst/>
                <a:latin typeface="Studio-Feixen-Sans"/>
              </a:rPr>
              <a:t>trích</a:t>
            </a:r>
            <a:r>
              <a:rPr lang="en-ID" b="0" i="0" dirty="0">
                <a:solidFill>
                  <a:srgbClr val="05192D"/>
                </a:solidFill>
                <a:effectLst/>
                <a:latin typeface="Studio-Feixen-Sans"/>
              </a:rPr>
              <a:t> </a:t>
            </a:r>
            <a:r>
              <a:rPr lang="en-ID" b="0" i="0" dirty="0" err="1">
                <a:solidFill>
                  <a:srgbClr val="05192D"/>
                </a:solidFill>
                <a:effectLst/>
                <a:latin typeface="Studio-Feixen-Sans"/>
              </a:rPr>
              <a:t>xuất</a:t>
            </a:r>
            <a:r>
              <a:rPr lang="en-ID" b="0" i="0" dirty="0">
                <a:solidFill>
                  <a:srgbClr val="05192D"/>
                </a:solidFill>
                <a:effectLst/>
                <a:latin typeface="Studio-Feixen-Sans"/>
              </a:rPr>
              <a:t> </a:t>
            </a:r>
            <a:r>
              <a:rPr lang="en-ID" b="0" i="0" dirty="0" err="1">
                <a:solidFill>
                  <a:srgbClr val="05192D"/>
                </a:solidFill>
                <a:effectLst/>
                <a:latin typeface="Studio-Feixen-Sans"/>
              </a:rPr>
              <a:t>cẩn</a:t>
            </a:r>
            <a:r>
              <a:rPr lang="en-ID" b="0" i="0" dirty="0">
                <a:solidFill>
                  <a:srgbClr val="05192D"/>
                </a:solidFill>
                <a:effectLst/>
                <a:latin typeface="Studio-Feixen-Sans"/>
              </a:rPr>
              <a:t> </a:t>
            </a:r>
            <a:r>
              <a:rPr lang="en-ID" b="0" i="0" dirty="0" err="1">
                <a:solidFill>
                  <a:srgbClr val="05192D"/>
                </a:solidFill>
                <a:effectLst/>
                <a:latin typeface="Studio-Feixen-Sans"/>
              </a:rPr>
              <a:t>thận</a:t>
            </a:r>
            <a:r>
              <a:rPr lang="en-ID" b="0" i="0" dirty="0">
                <a:solidFill>
                  <a:srgbClr val="05192D"/>
                </a:solidFill>
                <a:effectLst/>
                <a:latin typeface="Studio-Feixen-Sans"/>
              </a:rPr>
              <a:t> </a:t>
            </a:r>
            <a:r>
              <a:rPr lang="en-ID" b="0" i="0" dirty="0" err="1">
                <a:solidFill>
                  <a:srgbClr val="05192D"/>
                </a:solidFill>
                <a:effectLst/>
                <a:latin typeface="Studio-Feixen-Sans"/>
              </a:rPr>
              <a:t>những</a:t>
            </a:r>
            <a:r>
              <a:rPr lang="en-ID" b="0" i="0" dirty="0">
                <a:solidFill>
                  <a:srgbClr val="05192D"/>
                </a:solidFill>
                <a:effectLst/>
                <a:latin typeface="Studio-Feixen-Sans"/>
              </a:rPr>
              <a:t> </a:t>
            </a:r>
            <a:r>
              <a:rPr lang="en-ID" b="0" i="0" dirty="0" err="1">
                <a:solidFill>
                  <a:srgbClr val="05192D"/>
                </a:solidFill>
                <a:effectLst/>
                <a:latin typeface="Studio-Feixen-Sans"/>
              </a:rPr>
              <a:t>tính</a:t>
            </a:r>
            <a:r>
              <a:rPr lang="en-ID" b="0" i="0" dirty="0">
                <a:solidFill>
                  <a:srgbClr val="05192D"/>
                </a:solidFill>
                <a:effectLst/>
                <a:latin typeface="Studio-Feixen-Sans"/>
              </a:rPr>
              <a:t> </a:t>
            </a:r>
            <a:r>
              <a:rPr lang="en-ID" b="0" i="0" dirty="0" err="1">
                <a:solidFill>
                  <a:srgbClr val="05192D"/>
                </a:solidFill>
                <a:effectLst/>
                <a:latin typeface="Studio-Feixen-Sans"/>
              </a:rPr>
              <a:t>năng</a:t>
            </a:r>
            <a:r>
              <a:rPr lang="en-ID" b="0" i="0" dirty="0">
                <a:solidFill>
                  <a:srgbClr val="05192D"/>
                </a:solidFill>
                <a:effectLst/>
                <a:latin typeface="Studio-Feixen-Sans"/>
              </a:rPr>
              <a:t> </a:t>
            </a:r>
            <a:r>
              <a:rPr lang="en-ID" b="0" i="0" dirty="0" err="1">
                <a:solidFill>
                  <a:srgbClr val="05192D"/>
                </a:solidFill>
                <a:effectLst/>
                <a:latin typeface="Studio-Feixen-Sans"/>
              </a:rPr>
              <a:t>đóng</a:t>
            </a:r>
            <a:r>
              <a:rPr lang="en-ID" b="0" i="0" dirty="0">
                <a:solidFill>
                  <a:srgbClr val="05192D"/>
                </a:solidFill>
                <a:effectLst/>
                <a:latin typeface="Studio-Feixen-Sans"/>
              </a:rPr>
              <a:t> </a:t>
            </a:r>
            <a:r>
              <a:rPr lang="en-ID" b="0" i="0" dirty="0" err="1">
                <a:solidFill>
                  <a:srgbClr val="05192D"/>
                </a:solidFill>
                <a:effectLst/>
                <a:latin typeface="Studio-Feixen-Sans"/>
              </a:rPr>
              <a:t>góp</a:t>
            </a:r>
            <a:r>
              <a:rPr lang="en-ID" b="0" i="0" dirty="0">
                <a:solidFill>
                  <a:srgbClr val="05192D"/>
                </a:solidFill>
                <a:effectLst/>
                <a:latin typeface="Studio-Feixen-Sans"/>
              </a:rPr>
              <a:t> </a:t>
            </a:r>
            <a:r>
              <a:rPr lang="en-ID" b="0" i="0" dirty="0" err="1">
                <a:solidFill>
                  <a:srgbClr val="05192D"/>
                </a:solidFill>
                <a:effectLst/>
                <a:latin typeface="Studio-Feixen-Sans"/>
              </a:rPr>
              <a:t>nhiều</a:t>
            </a:r>
            <a:r>
              <a:rPr lang="en-ID" b="0" i="0" dirty="0">
                <a:solidFill>
                  <a:srgbClr val="05192D"/>
                </a:solidFill>
                <a:effectLst/>
                <a:latin typeface="Studio-Feixen-Sans"/>
              </a:rPr>
              <a:t> </a:t>
            </a:r>
            <a:r>
              <a:rPr lang="en-ID" b="0" i="0" dirty="0" err="1">
                <a:solidFill>
                  <a:srgbClr val="05192D"/>
                </a:solidFill>
                <a:effectLst/>
                <a:latin typeface="Studio-Feixen-Sans"/>
              </a:rPr>
              <a:t>nhất</a:t>
            </a:r>
            <a:r>
              <a:rPr lang="en-ID" b="0" i="0" dirty="0">
                <a:solidFill>
                  <a:srgbClr val="05192D"/>
                </a:solidFill>
                <a:effectLst/>
                <a:latin typeface="Studio-Feixen-Sans"/>
              </a:rPr>
              <a:t> </a:t>
            </a:r>
            <a:r>
              <a:rPr lang="en-ID" b="0" i="0" dirty="0" err="1">
                <a:solidFill>
                  <a:srgbClr val="05192D"/>
                </a:solidFill>
                <a:effectLst/>
                <a:latin typeface="Studio-Feixen-Sans"/>
              </a:rPr>
              <a:t>cho</a:t>
            </a:r>
            <a:r>
              <a:rPr lang="en-ID" b="0" i="0" dirty="0">
                <a:solidFill>
                  <a:srgbClr val="05192D"/>
                </a:solidFill>
                <a:effectLst/>
                <a:latin typeface="Studio-Feixen-Sans"/>
              </a:rPr>
              <a:t> </a:t>
            </a:r>
            <a:r>
              <a:rPr lang="en-ID" b="0" i="0" dirty="0" err="1">
                <a:solidFill>
                  <a:srgbClr val="05192D"/>
                </a:solidFill>
                <a:effectLst/>
                <a:latin typeface="Studio-Feixen-Sans"/>
              </a:rPr>
              <a:t>việc</a:t>
            </a:r>
            <a:r>
              <a:rPr lang="en-ID" b="0" i="0" dirty="0">
                <a:solidFill>
                  <a:srgbClr val="05192D"/>
                </a:solidFill>
                <a:effectLst/>
                <a:latin typeface="Studio-Feixen-Sans"/>
              </a:rPr>
              <a:t> </a:t>
            </a:r>
            <a:r>
              <a:rPr lang="en-ID" b="0" i="0" dirty="0" err="1">
                <a:solidFill>
                  <a:srgbClr val="05192D"/>
                </a:solidFill>
                <a:effectLst/>
                <a:latin typeface="Studio-Feixen-Sans"/>
              </a:rPr>
              <a:t>đào</a:t>
            </a:r>
            <a:r>
              <a:rPr lang="en-ID" b="0" i="0" dirty="0">
                <a:solidFill>
                  <a:srgbClr val="05192D"/>
                </a:solidFill>
                <a:effectLst/>
                <a:latin typeface="Studio-Feixen-Sans"/>
              </a:rPr>
              <a:t> </a:t>
            </a:r>
            <a:r>
              <a:rPr lang="en-ID" b="0" i="0" dirty="0" err="1">
                <a:solidFill>
                  <a:srgbClr val="05192D"/>
                </a:solidFill>
                <a:effectLst/>
                <a:latin typeface="Studio-Feixen-Sans"/>
              </a:rPr>
              <a:t>tạo</a:t>
            </a:r>
            <a:r>
              <a:rPr lang="en-ID" b="0" i="0" dirty="0">
                <a:solidFill>
                  <a:srgbClr val="05192D"/>
                </a:solidFill>
                <a:effectLst/>
                <a:latin typeface="Studio-Feixen-Sans"/>
              </a:rPr>
              <a:t> </a:t>
            </a:r>
            <a:r>
              <a:rPr lang="en-ID" b="0" i="0" dirty="0" err="1">
                <a:solidFill>
                  <a:srgbClr val="05192D"/>
                </a:solidFill>
                <a:effectLst/>
                <a:latin typeface="Studio-Feixen-Sans"/>
              </a:rPr>
              <a:t>cho</a:t>
            </a:r>
            <a:r>
              <a:rPr lang="en-ID" b="0" i="0" dirty="0">
                <a:solidFill>
                  <a:srgbClr val="05192D"/>
                </a:solidFill>
                <a:effectLst/>
                <a:latin typeface="Studio-Feixen-Sans"/>
              </a:rPr>
              <a:t> </a:t>
            </a:r>
            <a:r>
              <a:rPr lang="en-ID" b="0" i="0" dirty="0" err="1">
                <a:solidFill>
                  <a:srgbClr val="05192D"/>
                </a:solidFill>
                <a:effectLst/>
                <a:latin typeface="Studio-Feixen-Sans"/>
              </a:rPr>
              <a:t>một</a:t>
            </a:r>
            <a:r>
              <a:rPr lang="en-ID" b="0" i="0" dirty="0">
                <a:solidFill>
                  <a:srgbClr val="05192D"/>
                </a:solidFill>
                <a:effectLst/>
                <a:latin typeface="Studio-Feixen-Sans"/>
              </a:rPr>
              <a:t> </a:t>
            </a:r>
            <a:r>
              <a:rPr lang="en-ID" b="0" i="0" dirty="0" err="1">
                <a:solidFill>
                  <a:srgbClr val="05192D"/>
                </a:solidFill>
                <a:effectLst/>
                <a:latin typeface="Studio-Feixen-Sans"/>
              </a:rPr>
              <a:t>lần</a:t>
            </a:r>
            <a:r>
              <a:rPr lang="en-ID" b="0" i="0" dirty="0">
                <a:solidFill>
                  <a:srgbClr val="05192D"/>
                </a:solidFill>
                <a:effectLst/>
                <a:latin typeface="Studio-Feixen-Sans"/>
              </a:rPr>
              <a:t> </a:t>
            </a:r>
            <a:r>
              <a:rPr lang="en-ID" b="0" i="0" dirty="0" err="1">
                <a:solidFill>
                  <a:srgbClr val="05192D"/>
                </a:solidFill>
                <a:effectLst/>
                <a:latin typeface="Studio-Feixen-Sans"/>
              </a:rPr>
              <a:t>lặp</a:t>
            </a:r>
            <a:r>
              <a:rPr lang="en-ID" b="0" i="0" dirty="0">
                <a:solidFill>
                  <a:srgbClr val="05192D"/>
                </a:solidFill>
                <a:effectLst/>
                <a:latin typeface="Studio-Feixen-Sans"/>
              </a:rPr>
              <a:t> </a:t>
            </a:r>
            <a:r>
              <a:rPr lang="en-ID" b="0" i="0" dirty="0" err="1">
                <a:solidFill>
                  <a:srgbClr val="05192D"/>
                </a:solidFill>
                <a:effectLst/>
                <a:latin typeface="Studio-Feixen-Sans"/>
              </a:rPr>
              <a:t>cụ</a:t>
            </a:r>
            <a:r>
              <a:rPr lang="en-ID" b="0" i="0" dirty="0">
                <a:solidFill>
                  <a:srgbClr val="05192D"/>
                </a:solidFill>
                <a:effectLst/>
                <a:latin typeface="Studio-Feixen-Sans"/>
              </a:rPr>
              <a:t> </a:t>
            </a:r>
            <a:r>
              <a:rPr lang="en-ID" b="0" i="0" dirty="0" err="1">
                <a:solidFill>
                  <a:srgbClr val="05192D"/>
                </a:solidFill>
                <a:effectLst/>
                <a:latin typeface="Studio-Feixen-Sans"/>
              </a:rPr>
              <a:t>thể</a:t>
            </a:r>
            <a:r>
              <a:rPr lang="en-ID" b="0" i="0" dirty="0">
                <a:solidFill>
                  <a:srgbClr val="05192D"/>
                </a:solidFill>
                <a:effectLst/>
                <a:latin typeface="Studio-Feixen-Sans"/>
              </a:rPr>
              <a:t>.</a:t>
            </a:r>
            <a:endParaRPr lang="en-ID" dirty="0"/>
          </a:p>
        </p:txBody>
      </p:sp>
      <p:sp>
        <p:nvSpPr>
          <p:cNvPr id="4" name="Slide Number Placeholder 3"/>
          <p:cNvSpPr>
            <a:spLocks noGrp="1"/>
          </p:cNvSpPr>
          <p:nvPr>
            <p:ph type="sldNum" sz="quarter" idx="5"/>
          </p:nvPr>
        </p:nvSpPr>
        <p:spPr/>
        <p:txBody>
          <a:bodyPr/>
          <a:lstStyle/>
          <a:p>
            <a:fld id="{3EF2AB2B-CE01-40D5-AD89-4D271B5193DD}" type="slidenum">
              <a:rPr lang="en-ID" smtClean="0"/>
              <a:t>61</a:t>
            </a:fld>
            <a:endParaRPr lang="en-ID"/>
          </a:p>
        </p:txBody>
      </p:sp>
    </p:spTree>
    <p:extLst>
      <p:ext uri="{BB962C8B-B14F-4D97-AF65-F5344CB8AC3E}">
        <p14:creationId xmlns:p14="http://schemas.microsoft.com/office/powerpoint/2010/main" val="378338998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b="0" i="0" dirty="0">
                <a:solidFill>
                  <a:srgbClr val="333333"/>
                </a:solidFill>
                <a:effectLst/>
                <a:latin typeface="inter-regular"/>
              </a:rPr>
              <a:t>Khai thác đối tượng là quá trình biến đổi không gian chứa nhiều chiều thành không gian có ít kích thước hơn. Cách tiếp cận này hữu ích khi chúng ta muốn giữ toàn bộ thông tin nhưng sử dụng ít tài nguyên hơn trong khi xử lý thông tin.</a:t>
            </a:r>
            <a:endParaRPr lang="en-ID" dirty="0"/>
          </a:p>
        </p:txBody>
      </p:sp>
      <p:sp>
        <p:nvSpPr>
          <p:cNvPr id="4" name="Slide Number Placeholder 3"/>
          <p:cNvSpPr>
            <a:spLocks noGrp="1"/>
          </p:cNvSpPr>
          <p:nvPr>
            <p:ph type="sldNum" sz="quarter" idx="5"/>
          </p:nvPr>
        </p:nvSpPr>
        <p:spPr/>
        <p:txBody>
          <a:bodyPr/>
          <a:lstStyle/>
          <a:p>
            <a:fld id="{3EF2AB2B-CE01-40D5-AD89-4D271B5193DD}" type="slidenum">
              <a:rPr lang="en-ID" smtClean="0"/>
              <a:t>62</a:t>
            </a:fld>
            <a:endParaRPr lang="en-ID"/>
          </a:p>
        </p:txBody>
      </p:sp>
    </p:spTree>
    <p:extLst>
      <p:ext uri="{BB962C8B-B14F-4D97-AF65-F5344CB8AC3E}">
        <p14:creationId xmlns:p14="http://schemas.microsoft.com/office/powerpoint/2010/main" val="85181651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ID" dirty="0">
                <a:hlinkClick r:id="rId3"/>
              </a:rPr>
              <a:t>Principal Component Analysis (PCA) in Python Tutorial | </a:t>
            </a:r>
            <a:r>
              <a:rPr lang="en-ID" dirty="0" err="1">
                <a:hlinkClick r:id="rId3"/>
              </a:rPr>
              <a:t>DataCamp</a:t>
            </a:r>
            <a:endParaRPr lang="en-US" b="0" i="0" dirty="0">
              <a:solidFill>
                <a:srgbClr val="000000"/>
              </a:solidFill>
              <a:effectLst/>
              <a:latin typeface="Montserrat" panose="020B0604020202020204" pitchFamily="2" charset="0"/>
            </a:endParaRPr>
          </a:p>
          <a:p>
            <a:r>
              <a:rPr lang="vi-VN" b="0" i="0" dirty="0">
                <a:solidFill>
                  <a:srgbClr val="000000"/>
                </a:solidFill>
                <a:effectLst/>
                <a:latin typeface="Montserrat" panose="020B0604020202020204" pitchFamily="2" charset="0"/>
              </a:rPr>
              <a:t>PCA là một phương pháp giảm kích thước để tìm không gian có chiều thấp hơn bằng cách bảo toàn phương sai được đo trong không gian đầu vào có chiều cao. Đây là một phương pháp không được giám sát để giảm kích thước</a:t>
            </a:r>
            <a:endParaRPr lang="en-ID" dirty="0"/>
          </a:p>
        </p:txBody>
      </p:sp>
      <p:sp>
        <p:nvSpPr>
          <p:cNvPr id="4" name="Slide Number Placeholder 3"/>
          <p:cNvSpPr>
            <a:spLocks noGrp="1"/>
          </p:cNvSpPr>
          <p:nvPr>
            <p:ph type="sldNum" sz="quarter" idx="5"/>
          </p:nvPr>
        </p:nvSpPr>
        <p:spPr/>
        <p:txBody>
          <a:bodyPr/>
          <a:lstStyle/>
          <a:p>
            <a:fld id="{3EF2AB2B-CE01-40D5-AD89-4D271B5193DD}" type="slidenum">
              <a:rPr lang="en-ID" smtClean="0"/>
              <a:t>63</a:t>
            </a:fld>
            <a:endParaRPr lang="en-ID"/>
          </a:p>
        </p:txBody>
      </p:sp>
    </p:spTree>
    <p:extLst>
      <p:ext uri="{BB962C8B-B14F-4D97-AF65-F5344CB8AC3E}">
        <p14:creationId xmlns:p14="http://schemas.microsoft.com/office/powerpoint/2010/main" val="336133184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vi-VN" b="1" i="0" dirty="0">
                <a:solidFill>
                  <a:srgbClr val="FFFFFF"/>
                </a:solidFill>
                <a:effectLst/>
                <a:latin typeface="urw-din"/>
              </a:rPr>
              <a:t>Phân tích phân biệt tuyến tính</a:t>
            </a:r>
            <a:r>
              <a:rPr lang="vi-VN" b="0" i="0" dirty="0">
                <a:solidFill>
                  <a:srgbClr val="FFFFFF"/>
                </a:solidFill>
                <a:effectLst/>
                <a:latin typeface="urw-din"/>
              </a:rPr>
              <a:t> hoặc </a:t>
            </a:r>
            <a:r>
              <a:rPr lang="vi-VN" b="1" i="0" dirty="0">
                <a:solidFill>
                  <a:srgbClr val="FFFFFF"/>
                </a:solidFill>
                <a:effectLst/>
                <a:latin typeface="urw-din"/>
              </a:rPr>
              <a:t>Phân tích phân biệt bình thường</a:t>
            </a:r>
            <a:r>
              <a:rPr lang="vi-VN" b="0" i="0" dirty="0">
                <a:solidFill>
                  <a:srgbClr val="FFFFFF"/>
                </a:solidFill>
                <a:effectLst/>
                <a:latin typeface="urw-din"/>
              </a:rPr>
              <a:t> hoặc Phân tích </a:t>
            </a:r>
            <a:r>
              <a:rPr lang="vi-VN" b="1" i="0" dirty="0">
                <a:solidFill>
                  <a:srgbClr val="FFFFFF"/>
                </a:solidFill>
                <a:effectLst/>
                <a:latin typeface="urw-din"/>
              </a:rPr>
              <a:t>chức năng phân biệt</a:t>
            </a:r>
            <a:r>
              <a:rPr lang="vi-VN" b="0" i="0" dirty="0">
                <a:solidFill>
                  <a:srgbClr val="FFFFFF"/>
                </a:solidFill>
                <a:effectLst/>
                <a:latin typeface="urw-din"/>
              </a:rPr>
              <a:t> là một kỹ thuật giảm kích thước thường được sử dụng cho các bài toán phân loại có giám sát. </a:t>
            </a:r>
            <a:endParaRPr lang="en-US" b="0" i="0" dirty="0">
              <a:solidFill>
                <a:srgbClr val="FFFFFF"/>
              </a:solidFill>
              <a:effectLst/>
              <a:latin typeface="urw-din"/>
            </a:endParaRPr>
          </a:p>
          <a:p>
            <a:pPr marL="171450" indent="-171450">
              <a:buFontTx/>
              <a:buChar char="-"/>
            </a:pPr>
            <a:r>
              <a:rPr lang="en-US" b="0" i="0" dirty="0">
                <a:solidFill>
                  <a:srgbClr val="FFFFFF"/>
                </a:solidFill>
                <a:effectLst/>
                <a:latin typeface="urw-din"/>
              </a:rPr>
              <a:t>https://www.youtube.com/watch?v=julEqA2ozcA</a:t>
            </a:r>
          </a:p>
        </p:txBody>
      </p:sp>
      <p:sp>
        <p:nvSpPr>
          <p:cNvPr id="4" name="Slide Number Placeholder 3"/>
          <p:cNvSpPr>
            <a:spLocks noGrp="1"/>
          </p:cNvSpPr>
          <p:nvPr>
            <p:ph type="sldNum" sz="quarter" idx="5"/>
          </p:nvPr>
        </p:nvSpPr>
        <p:spPr/>
        <p:txBody>
          <a:bodyPr/>
          <a:lstStyle/>
          <a:p>
            <a:fld id="{3EF2AB2B-CE01-40D5-AD89-4D271B5193DD}" type="slidenum">
              <a:rPr lang="en-ID" smtClean="0"/>
              <a:t>64</a:t>
            </a:fld>
            <a:endParaRPr lang="en-ID"/>
          </a:p>
        </p:txBody>
      </p:sp>
    </p:spTree>
    <p:extLst>
      <p:ext uri="{BB962C8B-B14F-4D97-AF65-F5344CB8AC3E}">
        <p14:creationId xmlns:p14="http://schemas.microsoft.com/office/powerpoint/2010/main" val="76205632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D" dirty="0">
                <a:hlinkClick r:id="rId3"/>
              </a:rPr>
              <a:t>ML | </a:t>
            </a:r>
            <a:r>
              <a:rPr lang="en-ID" dirty="0" err="1">
                <a:hlinkClick r:id="rId3"/>
              </a:rPr>
              <a:t>Giới</a:t>
            </a:r>
            <a:r>
              <a:rPr lang="en-ID" dirty="0">
                <a:hlinkClick r:id="rId3"/>
              </a:rPr>
              <a:t> </a:t>
            </a:r>
            <a:r>
              <a:rPr lang="en-ID" dirty="0" err="1">
                <a:hlinkClick r:id="rId3"/>
              </a:rPr>
              <a:t>thiệu</a:t>
            </a:r>
            <a:r>
              <a:rPr lang="en-ID" dirty="0">
                <a:hlinkClick r:id="rId3"/>
              </a:rPr>
              <a:t> </a:t>
            </a:r>
            <a:r>
              <a:rPr lang="en-ID" dirty="0" err="1">
                <a:hlinkClick r:id="rId3"/>
              </a:rPr>
              <a:t>về</a:t>
            </a:r>
            <a:r>
              <a:rPr lang="en-ID" dirty="0">
                <a:hlinkClick r:id="rId3"/>
              </a:rPr>
              <a:t> Kernel PCA – </a:t>
            </a:r>
            <a:r>
              <a:rPr lang="en-ID" dirty="0" err="1">
                <a:hlinkClick r:id="rId3"/>
              </a:rPr>
              <a:t>GeeksforGeeks</a:t>
            </a:r>
            <a:endParaRPr lang="en-ID" dirty="0"/>
          </a:p>
          <a:p>
            <a:r>
              <a:rPr lang="en-ID" dirty="0">
                <a:hlinkClick r:id="rId4"/>
              </a:rPr>
              <a:t>Kernel PCA (ml-explained.com)</a:t>
            </a:r>
            <a:endParaRPr lang="en-US" b="0" i="0" dirty="0">
              <a:solidFill>
                <a:srgbClr val="FFFFFF"/>
              </a:solidFill>
              <a:effectLst/>
              <a:latin typeface="urw-din"/>
            </a:endParaRPr>
          </a:p>
          <a:p>
            <a:pPr marL="171450" indent="-171450">
              <a:buFontTx/>
              <a:buChar char="-"/>
            </a:pPr>
            <a:r>
              <a:rPr lang="en-US" b="0" i="0" dirty="0">
                <a:solidFill>
                  <a:srgbClr val="FFFFFF"/>
                </a:solidFill>
                <a:effectLst/>
                <a:latin typeface="urw-din"/>
              </a:rPr>
              <a:t>L</a:t>
            </a:r>
            <a:r>
              <a:rPr lang="vi-VN" b="0" i="0" dirty="0">
                <a:solidFill>
                  <a:srgbClr val="FFFFFF"/>
                </a:solidFill>
                <a:effectLst/>
                <a:latin typeface="urw-din"/>
              </a:rPr>
              <a:t>à một công cụ được sử dụng để giảm kích thước của dữ liệu. </a:t>
            </a:r>
            <a:endParaRPr lang="en-US" b="0" i="0" dirty="0">
              <a:solidFill>
                <a:srgbClr val="FFFFFF"/>
              </a:solidFill>
              <a:effectLst/>
              <a:latin typeface="urw-din"/>
            </a:endParaRPr>
          </a:p>
          <a:p>
            <a:pPr marL="171450" indent="-171450">
              <a:buFontTx/>
              <a:buChar char="-"/>
            </a:pPr>
            <a:r>
              <a:rPr lang="vi-VN" b="0" i="0" dirty="0">
                <a:solidFill>
                  <a:srgbClr val="FFFFFF"/>
                </a:solidFill>
                <a:effectLst/>
                <a:latin typeface="urw-din"/>
              </a:rPr>
              <a:t>Nó cho phép chúng tôi giảm kích thước của dữ liệu mà không làm mất nhiều thông tin. PCA giảm thứ nguyên bằng cách tìm một vài kết hợp tuyến tính trực giao (thành phần chính) của các biến ban đầu có phương sai lớn nhất</a:t>
            </a:r>
            <a:endParaRPr lang="en-ID" dirty="0"/>
          </a:p>
        </p:txBody>
      </p:sp>
      <p:sp>
        <p:nvSpPr>
          <p:cNvPr id="4" name="Slide Number Placeholder 3"/>
          <p:cNvSpPr>
            <a:spLocks noGrp="1"/>
          </p:cNvSpPr>
          <p:nvPr>
            <p:ph type="sldNum" sz="quarter" idx="5"/>
          </p:nvPr>
        </p:nvSpPr>
        <p:spPr/>
        <p:txBody>
          <a:bodyPr/>
          <a:lstStyle/>
          <a:p>
            <a:fld id="{3EF2AB2B-CE01-40D5-AD89-4D271B5193DD}" type="slidenum">
              <a:rPr lang="en-ID" smtClean="0"/>
              <a:t>66</a:t>
            </a:fld>
            <a:endParaRPr lang="en-ID"/>
          </a:p>
        </p:txBody>
      </p:sp>
    </p:spTree>
    <p:extLst>
      <p:ext uri="{BB962C8B-B14F-4D97-AF65-F5344CB8AC3E}">
        <p14:creationId xmlns:p14="http://schemas.microsoft.com/office/powerpoint/2010/main" val="244585551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dirty="0"/>
          </a:p>
        </p:txBody>
      </p:sp>
      <p:sp>
        <p:nvSpPr>
          <p:cNvPr id="4" name="Slide Number Placeholder 3"/>
          <p:cNvSpPr>
            <a:spLocks noGrp="1"/>
          </p:cNvSpPr>
          <p:nvPr>
            <p:ph type="sldNum" sz="quarter" idx="5"/>
          </p:nvPr>
        </p:nvSpPr>
        <p:spPr/>
        <p:txBody>
          <a:bodyPr/>
          <a:lstStyle/>
          <a:p>
            <a:fld id="{3EF2AB2B-CE01-40D5-AD89-4D271B5193DD}" type="slidenum">
              <a:rPr lang="en-ID" smtClean="0"/>
              <a:t>67</a:t>
            </a:fld>
            <a:endParaRPr lang="en-ID"/>
          </a:p>
        </p:txBody>
      </p:sp>
    </p:spTree>
    <p:extLst>
      <p:ext uri="{BB962C8B-B14F-4D97-AF65-F5344CB8AC3E}">
        <p14:creationId xmlns:p14="http://schemas.microsoft.com/office/powerpoint/2010/main" val="213810957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D" dirty="0"/>
              <a:t>https://www.tibco.com/reference-center/what-is-data-transformation</a:t>
            </a:r>
          </a:p>
        </p:txBody>
      </p:sp>
      <p:sp>
        <p:nvSpPr>
          <p:cNvPr id="4" name="Slide Number Placeholder 3"/>
          <p:cNvSpPr>
            <a:spLocks noGrp="1"/>
          </p:cNvSpPr>
          <p:nvPr>
            <p:ph type="sldNum" sz="quarter" idx="5"/>
          </p:nvPr>
        </p:nvSpPr>
        <p:spPr/>
        <p:txBody>
          <a:bodyPr/>
          <a:lstStyle/>
          <a:p>
            <a:fld id="{3EF2AB2B-CE01-40D5-AD89-4D271B5193DD}" type="slidenum">
              <a:rPr lang="en-ID" smtClean="0"/>
              <a:t>70</a:t>
            </a:fld>
            <a:endParaRPr lang="en-ID"/>
          </a:p>
        </p:txBody>
      </p:sp>
    </p:spTree>
    <p:extLst>
      <p:ext uri="{BB962C8B-B14F-4D97-AF65-F5344CB8AC3E}">
        <p14:creationId xmlns:p14="http://schemas.microsoft.com/office/powerpoint/2010/main" val="3177813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Tìm</a:t>
            </a:r>
            <a:r>
              <a:rPr lang="en-US" dirty="0"/>
              <a:t> class </a:t>
            </a:r>
            <a:r>
              <a:rPr lang="en-US" dirty="0" err="1"/>
              <a:t>trong</a:t>
            </a:r>
            <a:r>
              <a:rPr lang="en-US" dirty="0"/>
              <a:t> </a:t>
            </a:r>
            <a:r>
              <a:rPr lang="en-US" dirty="0" err="1"/>
              <a:t>thẻ</a:t>
            </a:r>
            <a:endParaRPr lang="en-ID" dirty="0"/>
          </a:p>
        </p:txBody>
      </p:sp>
      <p:sp>
        <p:nvSpPr>
          <p:cNvPr id="4" name="Slide Number Placeholder 3"/>
          <p:cNvSpPr>
            <a:spLocks noGrp="1"/>
          </p:cNvSpPr>
          <p:nvPr>
            <p:ph type="sldNum" sz="quarter" idx="5"/>
          </p:nvPr>
        </p:nvSpPr>
        <p:spPr/>
        <p:txBody>
          <a:bodyPr/>
          <a:lstStyle/>
          <a:p>
            <a:fld id="{3EF2AB2B-CE01-40D5-AD89-4D271B5193DD}" type="slidenum">
              <a:rPr lang="en-ID" smtClean="0"/>
              <a:t>10</a:t>
            </a:fld>
            <a:endParaRPr lang="en-ID"/>
          </a:p>
        </p:txBody>
      </p:sp>
    </p:spTree>
    <p:extLst>
      <p:ext uri="{BB962C8B-B14F-4D97-AF65-F5344CB8AC3E}">
        <p14:creationId xmlns:p14="http://schemas.microsoft.com/office/powerpoint/2010/main" val="40418457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b="0" i="0" dirty="0">
                <a:solidFill>
                  <a:srgbClr val="000000"/>
                </a:solidFill>
                <a:effectLst/>
                <a:latin typeface="system-ui"/>
              </a:rPr>
              <a:t>Phó Chủ tịch Chính sách tại DataSciencester lo lắng về quy định tiềm năng của ngành khoa học dữ liệu và yêu cầu bạn định lượng những gì Quốc hội đang nói về chủ đề này. </a:t>
            </a:r>
            <a:r>
              <a:rPr lang="vi-VN" b="1" i="0" dirty="0">
                <a:solidFill>
                  <a:srgbClr val="000000"/>
                </a:solidFill>
                <a:effectLst/>
                <a:latin typeface="system-ui"/>
              </a:rPr>
              <a:t>Đặc biệt, anh ấy muốn bạn tìm tất cả những người đại diện có thông cáo báo chí về “dữ liệu”.</a:t>
            </a:r>
            <a:endParaRPr lang="en-ID" b="1" dirty="0"/>
          </a:p>
        </p:txBody>
      </p:sp>
      <p:sp>
        <p:nvSpPr>
          <p:cNvPr id="4" name="Slide Number Placeholder 3"/>
          <p:cNvSpPr>
            <a:spLocks noGrp="1"/>
          </p:cNvSpPr>
          <p:nvPr>
            <p:ph type="sldNum" sz="quarter" idx="5"/>
          </p:nvPr>
        </p:nvSpPr>
        <p:spPr/>
        <p:txBody>
          <a:bodyPr/>
          <a:lstStyle/>
          <a:p>
            <a:fld id="{3EF2AB2B-CE01-40D5-AD89-4D271B5193DD}" type="slidenum">
              <a:rPr lang="en-ID" smtClean="0"/>
              <a:t>11</a:t>
            </a:fld>
            <a:endParaRPr lang="en-ID"/>
          </a:p>
        </p:txBody>
      </p:sp>
    </p:spTree>
    <p:extLst>
      <p:ext uri="{BB962C8B-B14F-4D97-AF65-F5344CB8AC3E}">
        <p14:creationId xmlns:p14="http://schemas.microsoft.com/office/powerpoint/2010/main" val="41083399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Đếm</a:t>
            </a:r>
            <a:r>
              <a:rPr lang="en-US" dirty="0"/>
              <a:t> </a:t>
            </a:r>
            <a:r>
              <a:rPr lang="en-US" dirty="0" err="1"/>
              <a:t>số</a:t>
            </a:r>
            <a:r>
              <a:rPr lang="en-US" dirty="0"/>
              <a:t> </a:t>
            </a:r>
            <a:r>
              <a:rPr lang="en-US" dirty="0" err="1"/>
              <a:t>trang</a:t>
            </a:r>
            <a:r>
              <a:rPr lang="en-US" dirty="0"/>
              <a:t> web </a:t>
            </a:r>
            <a:r>
              <a:rPr lang="en-US" dirty="0" err="1"/>
              <a:t>liên</a:t>
            </a:r>
            <a:r>
              <a:rPr lang="en-US" dirty="0"/>
              <a:t> </a:t>
            </a:r>
            <a:r>
              <a:rPr lang="en-US" dirty="0" err="1"/>
              <a:t>kết</a:t>
            </a:r>
            <a:r>
              <a:rPr lang="en-US" dirty="0"/>
              <a:t> </a:t>
            </a:r>
            <a:r>
              <a:rPr lang="en-US" dirty="0" err="1"/>
              <a:t>tồn</a:t>
            </a:r>
            <a:r>
              <a:rPr lang="en-US" dirty="0"/>
              <a:t> </a:t>
            </a:r>
            <a:r>
              <a:rPr lang="en-US" dirty="0" err="1"/>
              <a:t>tại</a:t>
            </a:r>
            <a:r>
              <a:rPr lang="en-US" dirty="0"/>
              <a:t> </a:t>
            </a:r>
            <a:r>
              <a:rPr lang="en-US" dirty="0" err="1"/>
              <a:t>trong</a:t>
            </a:r>
            <a:r>
              <a:rPr lang="en-US" dirty="0"/>
              <a:t> </a:t>
            </a:r>
            <a:r>
              <a:rPr lang="en-US" dirty="0" err="1"/>
              <a:t>trang</a:t>
            </a:r>
            <a:r>
              <a:rPr lang="en-US" dirty="0"/>
              <a:t> web</a:t>
            </a:r>
            <a:endParaRPr lang="en-ID" dirty="0"/>
          </a:p>
        </p:txBody>
      </p:sp>
      <p:sp>
        <p:nvSpPr>
          <p:cNvPr id="4" name="Slide Number Placeholder 3"/>
          <p:cNvSpPr>
            <a:spLocks noGrp="1"/>
          </p:cNvSpPr>
          <p:nvPr>
            <p:ph type="sldNum" sz="quarter" idx="5"/>
          </p:nvPr>
        </p:nvSpPr>
        <p:spPr/>
        <p:txBody>
          <a:bodyPr/>
          <a:lstStyle/>
          <a:p>
            <a:fld id="{3EF2AB2B-CE01-40D5-AD89-4D271B5193DD}" type="slidenum">
              <a:rPr lang="en-ID" smtClean="0"/>
              <a:t>12</a:t>
            </a:fld>
            <a:endParaRPr lang="en-ID"/>
          </a:p>
        </p:txBody>
      </p:sp>
    </p:spTree>
    <p:extLst>
      <p:ext uri="{BB962C8B-B14F-4D97-AF65-F5344CB8AC3E}">
        <p14:creationId xmlns:p14="http://schemas.microsoft.com/office/powerpoint/2010/main" val="27714575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Ta </a:t>
            </a:r>
            <a:r>
              <a:rPr lang="en-US" dirty="0" err="1"/>
              <a:t>thấy</a:t>
            </a:r>
            <a:r>
              <a:rPr lang="en-US" dirty="0"/>
              <a:t> </a:t>
            </a:r>
            <a:r>
              <a:rPr lang="en-US" dirty="0" err="1"/>
              <a:t>một</a:t>
            </a:r>
            <a:r>
              <a:rPr lang="en-US" dirty="0"/>
              <a:t> </a:t>
            </a:r>
            <a:r>
              <a:rPr lang="en-US" dirty="0" err="1"/>
              <a:t>số</a:t>
            </a:r>
            <a:r>
              <a:rPr lang="en-US" dirty="0"/>
              <a:t> </a:t>
            </a:r>
            <a:r>
              <a:rPr lang="en-US" dirty="0" err="1"/>
              <a:t>phần</a:t>
            </a:r>
            <a:r>
              <a:rPr lang="en-US" dirty="0"/>
              <a:t> </a:t>
            </a:r>
            <a:r>
              <a:rPr lang="en-US" dirty="0" err="1"/>
              <a:t>tử</a:t>
            </a:r>
            <a:r>
              <a:rPr lang="en-US" dirty="0"/>
              <a:t> </a:t>
            </a:r>
            <a:r>
              <a:rPr lang="en-US" dirty="0" err="1"/>
              <a:t>không</a:t>
            </a:r>
            <a:r>
              <a:rPr lang="en-US" dirty="0"/>
              <a:t> </a:t>
            </a:r>
            <a:r>
              <a:rPr lang="en-US" dirty="0" err="1"/>
              <a:t>phải</a:t>
            </a:r>
            <a:r>
              <a:rPr lang="en-US" dirty="0"/>
              <a:t> </a:t>
            </a:r>
            <a:r>
              <a:rPr lang="en-US" dirty="0" err="1"/>
              <a:t>là</a:t>
            </a:r>
            <a:r>
              <a:rPr lang="en-US" dirty="0"/>
              <a:t> </a:t>
            </a:r>
            <a:r>
              <a:rPr lang="en-US" dirty="0" err="1"/>
              <a:t>trang</a:t>
            </a:r>
            <a:r>
              <a:rPr lang="en-US" dirty="0"/>
              <a:t> web </a:t>
            </a:r>
            <a:r>
              <a:rPr lang="en-US" dirty="0" err="1"/>
              <a:t>liên</a:t>
            </a:r>
            <a:r>
              <a:rPr lang="en-US" dirty="0"/>
              <a:t> </a:t>
            </a:r>
            <a:r>
              <a:rPr lang="en-US" dirty="0" err="1"/>
              <a:t>kết</a:t>
            </a:r>
            <a:r>
              <a:rPr lang="en-US" dirty="0"/>
              <a:t> </a:t>
            </a:r>
            <a:r>
              <a:rPr lang="en-US" dirty="0" err="1"/>
              <a:t>nên</a:t>
            </a:r>
            <a:r>
              <a:rPr lang="en-US" dirty="0"/>
              <a:t> ta </a:t>
            </a:r>
            <a:r>
              <a:rPr lang="en-US" dirty="0" err="1"/>
              <a:t>cần</a:t>
            </a:r>
            <a:r>
              <a:rPr lang="en-US" dirty="0"/>
              <a:t> </a:t>
            </a:r>
            <a:r>
              <a:rPr lang="en-US" dirty="0" err="1"/>
              <a:t>loại</a:t>
            </a:r>
            <a:r>
              <a:rPr lang="en-US" dirty="0"/>
              <a:t> </a:t>
            </a:r>
            <a:r>
              <a:rPr lang="en-US" dirty="0" err="1"/>
              <a:t>bỏ</a:t>
            </a:r>
            <a:r>
              <a:rPr lang="en-US" dirty="0"/>
              <a:t> </a:t>
            </a:r>
            <a:r>
              <a:rPr lang="en-US" dirty="0" err="1"/>
              <a:t>chúng</a:t>
            </a:r>
            <a:r>
              <a:rPr lang="en-US" dirty="0"/>
              <a:t>.</a:t>
            </a:r>
          </a:p>
          <a:p>
            <a:r>
              <a:rPr lang="en-ID" dirty="0"/>
              <a:t>- </a:t>
            </a:r>
            <a:r>
              <a:rPr lang="en-ID" dirty="0" err="1"/>
              <a:t>Dễ</a:t>
            </a:r>
            <a:r>
              <a:rPr lang="en-ID" dirty="0"/>
              <a:t> </a:t>
            </a:r>
            <a:r>
              <a:rPr lang="en-ID" dirty="0" err="1"/>
              <a:t>thấy</a:t>
            </a:r>
            <a:r>
              <a:rPr lang="en-ID" dirty="0"/>
              <a:t> </a:t>
            </a:r>
            <a:r>
              <a:rPr lang="en-ID" dirty="0" err="1"/>
              <a:t>rằng</a:t>
            </a:r>
            <a:r>
              <a:rPr lang="en-ID" dirty="0"/>
              <a:t> </a:t>
            </a:r>
            <a:r>
              <a:rPr lang="en-ID" dirty="0" err="1"/>
              <a:t>những</a:t>
            </a:r>
            <a:r>
              <a:rPr lang="en-ID" dirty="0"/>
              <a:t> </a:t>
            </a:r>
            <a:r>
              <a:rPr lang="en-ID" dirty="0" err="1"/>
              <a:t>trang</a:t>
            </a:r>
            <a:r>
              <a:rPr lang="en-ID" dirty="0"/>
              <a:t> web </a:t>
            </a:r>
            <a:r>
              <a:rPr lang="en-ID" dirty="0" err="1"/>
              <a:t>liên</a:t>
            </a:r>
            <a:r>
              <a:rPr lang="en-ID" dirty="0"/>
              <a:t> </a:t>
            </a:r>
            <a:r>
              <a:rPr lang="en-ID" dirty="0" err="1"/>
              <a:t>kết</a:t>
            </a:r>
            <a:r>
              <a:rPr lang="en-ID" dirty="0"/>
              <a:t> </a:t>
            </a:r>
            <a:r>
              <a:rPr lang="en-ID" dirty="0" err="1"/>
              <a:t>thường</a:t>
            </a:r>
            <a:r>
              <a:rPr lang="en-ID" dirty="0"/>
              <a:t> </a:t>
            </a:r>
            <a:r>
              <a:rPr lang="en-ID" dirty="0" err="1"/>
              <a:t>có</a:t>
            </a:r>
            <a:r>
              <a:rPr lang="en-ID" dirty="0"/>
              <a:t> </a:t>
            </a:r>
            <a:r>
              <a:rPr lang="en-ID" dirty="0" err="1"/>
              <a:t>bắt</a:t>
            </a:r>
            <a:r>
              <a:rPr lang="en-ID" dirty="0"/>
              <a:t> </a:t>
            </a:r>
            <a:r>
              <a:rPr lang="en-ID" dirty="0" err="1"/>
              <a:t>đầu</a:t>
            </a:r>
            <a:r>
              <a:rPr lang="en-ID" dirty="0"/>
              <a:t> </a:t>
            </a:r>
            <a:r>
              <a:rPr lang="en-ID" dirty="0" err="1"/>
              <a:t>bằng</a:t>
            </a:r>
            <a:r>
              <a:rPr lang="en-ID" dirty="0"/>
              <a:t> http:// </a:t>
            </a:r>
            <a:r>
              <a:rPr lang="en-ID" dirty="0" err="1"/>
              <a:t>hoặc</a:t>
            </a:r>
            <a:r>
              <a:rPr lang="en-ID" dirty="0"/>
              <a:t> https:// </a:t>
            </a:r>
            <a:r>
              <a:rPr lang="en-ID" dirty="0" err="1"/>
              <a:t>và</a:t>
            </a:r>
            <a:r>
              <a:rPr lang="en-ID" dirty="0"/>
              <a:t> </a:t>
            </a:r>
            <a:r>
              <a:rPr lang="en-ID" dirty="0" err="1"/>
              <a:t>đuôi</a:t>
            </a:r>
            <a:r>
              <a:rPr lang="en-ID" dirty="0"/>
              <a:t> </a:t>
            </a:r>
            <a:r>
              <a:rPr lang="en-ID" dirty="0" err="1"/>
              <a:t>kết</a:t>
            </a:r>
            <a:r>
              <a:rPr lang="en-ID" dirty="0"/>
              <a:t> </a:t>
            </a:r>
            <a:r>
              <a:rPr lang="en-ID" dirty="0" err="1"/>
              <a:t>thúc</a:t>
            </a:r>
            <a:r>
              <a:rPr lang="en-ID" dirty="0"/>
              <a:t> </a:t>
            </a:r>
            <a:r>
              <a:rPr lang="en-ID" dirty="0" err="1"/>
              <a:t>bằng</a:t>
            </a:r>
            <a:r>
              <a:rPr lang="en-ID" dirty="0"/>
              <a:t> .house.gov </a:t>
            </a:r>
            <a:r>
              <a:rPr lang="en-ID" dirty="0" err="1"/>
              <a:t>hoặc</a:t>
            </a:r>
            <a:r>
              <a:rPr lang="en-ID" dirty="0"/>
              <a:t> .house.gov/</a:t>
            </a:r>
          </a:p>
        </p:txBody>
      </p:sp>
      <p:sp>
        <p:nvSpPr>
          <p:cNvPr id="4" name="Slide Number Placeholder 3"/>
          <p:cNvSpPr>
            <a:spLocks noGrp="1"/>
          </p:cNvSpPr>
          <p:nvPr>
            <p:ph type="sldNum" sz="quarter" idx="5"/>
          </p:nvPr>
        </p:nvSpPr>
        <p:spPr/>
        <p:txBody>
          <a:bodyPr/>
          <a:lstStyle/>
          <a:p>
            <a:fld id="{3EF2AB2B-CE01-40D5-AD89-4D271B5193DD}" type="slidenum">
              <a:rPr lang="en-ID" smtClean="0"/>
              <a:t>13</a:t>
            </a:fld>
            <a:endParaRPr lang="en-ID"/>
          </a:p>
        </p:txBody>
      </p:sp>
    </p:spTree>
    <p:extLst>
      <p:ext uri="{BB962C8B-B14F-4D97-AF65-F5344CB8AC3E}">
        <p14:creationId xmlns:p14="http://schemas.microsoft.com/office/powerpoint/2010/main" val="28743595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vmlDrawing" Target="../drawings/vmlDrawing2.vml"/><Relationship Id="rId4"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1B77F0F2-6387-8C2A-CF97-A773625BE951}"/>
              </a:ext>
            </a:extLst>
          </p:cNvPr>
          <p:cNvSpPr>
            <a:spLocks noGrp="1"/>
          </p:cNvSpPr>
          <p:nvPr>
            <p:ph type="dt" sz="half" idx="10"/>
          </p:nvPr>
        </p:nvSpPr>
        <p:spPr/>
        <p:txBody>
          <a:bodyPr/>
          <a:lstStyle>
            <a:lvl1pPr>
              <a:defRPr/>
            </a:lvl1pPr>
          </a:lstStyle>
          <a:p>
            <a:pPr>
              <a:defRPr/>
            </a:pPr>
            <a:fld id="{49221948-5A8A-418A-9DFB-A544E7E96D54}" type="datetime4">
              <a:rPr lang="en-US"/>
              <a:pPr>
                <a:defRPr/>
              </a:pPr>
              <a:t>September 23, 2023</a:t>
            </a:fld>
            <a:endParaRPr lang="en-US"/>
          </a:p>
        </p:txBody>
      </p:sp>
      <p:sp>
        <p:nvSpPr>
          <p:cNvPr id="5" name="Footer Placeholder 4">
            <a:extLst>
              <a:ext uri="{FF2B5EF4-FFF2-40B4-BE49-F238E27FC236}">
                <a16:creationId xmlns:a16="http://schemas.microsoft.com/office/drawing/2014/main" id="{EB6150E5-4E32-85AA-6E77-E84EE33636F6}"/>
              </a:ext>
            </a:extLst>
          </p:cNvPr>
          <p:cNvSpPr>
            <a:spLocks noGrp="1"/>
          </p:cNvSpPr>
          <p:nvPr>
            <p:ph type="ftr" sz="quarter" idx="11"/>
          </p:nvPr>
        </p:nvSpPr>
        <p:spPr/>
        <p:txBody>
          <a:bodyPr/>
          <a:lstStyle>
            <a:lvl1pPr>
              <a:defRPr/>
            </a:lvl1pPr>
          </a:lstStyle>
          <a:p>
            <a:pPr>
              <a:defRPr/>
            </a:pPr>
            <a:r>
              <a:rPr lang="en-US"/>
              <a:t>Data Mining: Concepts and Techniques</a:t>
            </a:r>
          </a:p>
        </p:txBody>
      </p:sp>
      <p:sp>
        <p:nvSpPr>
          <p:cNvPr id="6" name="Slide Number Placeholder 5">
            <a:extLst>
              <a:ext uri="{FF2B5EF4-FFF2-40B4-BE49-F238E27FC236}">
                <a16:creationId xmlns:a16="http://schemas.microsoft.com/office/drawing/2014/main" id="{1589C760-90EF-74DD-A50A-17ECD4239A4F}"/>
              </a:ext>
            </a:extLst>
          </p:cNvPr>
          <p:cNvSpPr>
            <a:spLocks noGrp="1"/>
          </p:cNvSpPr>
          <p:nvPr>
            <p:ph type="sldNum" sz="quarter" idx="12"/>
          </p:nvPr>
        </p:nvSpPr>
        <p:spPr/>
        <p:txBody>
          <a:bodyPr/>
          <a:lstStyle>
            <a:lvl1pPr>
              <a:defRPr/>
            </a:lvl1pPr>
          </a:lstStyle>
          <a:p>
            <a:pPr>
              <a:defRPr/>
            </a:pPr>
            <a:fld id="{07CC32DD-DAC2-4744-A8F6-22F6740708DE}" type="slidenum">
              <a:rPr lang="en-US" altLang="en-US"/>
              <a:pPr>
                <a:defRPr/>
              </a:pPr>
              <a:t>‹#›</a:t>
            </a:fld>
            <a:endParaRPr lang="en-US" altLang="en-US"/>
          </a:p>
        </p:txBody>
      </p:sp>
    </p:spTree>
    <p:extLst>
      <p:ext uri="{BB962C8B-B14F-4D97-AF65-F5344CB8AC3E}">
        <p14:creationId xmlns:p14="http://schemas.microsoft.com/office/powerpoint/2010/main" val="679078413"/>
      </p:ext>
    </p:extLst>
  </p:cSld>
  <p:clrMapOvr>
    <a:masterClrMapping/>
  </p:clrMapOvr>
  <p:transition>
    <p:zoom/>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90F9475-775B-4CBE-391C-636F2E536A75}"/>
              </a:ext>
            </a:extLst>
          </p:cNvPr>
          <p:cNvSpPr>
            <a:spLocks noGrp="1"/>
          </p:cNvSpPr>
          <p:nvPr>
            <p:ph type="dt" sz="half" idx="10"/>
          </p:nvPr>
        </p:nvSpPr>
        <p:spPr/>
        <p:txBody>
          <a:bodyPr/>
          <a:lstStyle>
            <a:lvl1pPr>
              <a:defRPr/>
            </a:lvl1pPr>
          </a:lstStyle>
          <a:p>
            <a:pPr>
              <a:defRPr/>
            </a:pPr>
            <a:fld id="{DC6DBC33-0365-4755-BB3B-1C73023C2ABA}" type="datetime4">
              <a:rPr lang="en-US"/>
              <a:pPr>
                <a:defRPr/>
              </a:pPr>
              <a:t>September 23, 2023</a:t>
            </a:fld>
            <a:endParaRPr lang="en-US"/>
          </a:p>
        </p:txBody>
      </p:sp>
      <p:sp>
        <p:nvSpPr>
          <p:cNvPr id="5" name="Footer Placeholder 4">
            <a:extLst>
              <a:ext uri="{FF2B5EF4-FFF2-40B4-BE49-F238E27FC236}">
                <a16:creationId xmlns:a16="http://schemas.microsoft.com/office/drawing/2014/main" id="{A2CBB593-9B6C-E4AF-94D6-D573E5719D96}"/>
              </a:ext>
            </a:extLst>
          </p:cNvPr>
          <p:cNvSpPr>
            <a:spLocks noGrp="1"/>
          </p:cNvSpPr>
          <p:nvPr>
            <p:ph type="ftr" sz="quarter" idx="11"/>
          </p:nvPr>
        </p:nvSpPr>
        <p:spPr/>
        <p:txBody>
          <a:bodyPr/>
          <a:lstStyle>
            <a:lvl1pPr>
              <a:defRPr/>
            </a:lvl1pPr>
          </a:lstStyle>
          <a:p>
            <a:pPr>
              <a:defRPr/>
            </a:pPr>
            <a:r>
              <a:rPr lang="en-US"/>
              <a:t>Data Mining: Concepts and Techniques</a:t>
            </a:r>
          </a:p>
        </p:txBody>
      </p:sp>
      <p:sp>
        <p:nvSpPr>
          <p:cNvPr id="6" name="Slide Number Placeholder 5">
            <a:extLst>
              <a:ext uri="{FF2B5EF4-FFF2-40B4-BE49-F238E27FC236}">
                <a16:creationId xmlns:a16="http://schemas.microsoft.com/office/drawing/2014/main" id="{C9521FB6-D590-7DE5-2D7D-94EEFAA47B2B}"/>
              </a:ext>
            </a:extLst>
          </p:cNvPr>
          <p:cNvSpPr>
            <a:spLocks noGrp="1"/>
          </p:cNvSpPr>
          <p:nvPr>
            <p:ph type="sldNum" sz="quarter" idx="12"/>
          </p:nvPr>
        </p:nvSpPr>
        <p:spPr/>
        <p:txBody>
          <a:bodyPr/>
          <a:lstStyle>
            <a:lvl1pPr>
              <a:defRPr/>
            </a:lvl1pPr>
          </a:lstStyle>
          <a:p>
            <a:pPr>
              <a:defRPr/>
            </a:pPr>
            <a:fld id="{B15BB68E-EE82-40DE-9243-E8BD64111824}" type="slidenum">
              <a:rPr lang="en-US" altLang="en-US"/>
              <a:pPr>
                <a:defRPr/>
              </a:pPr>
              <a:t>‹#›</a:t>
            </a:fld>
            <a:endParaRPr lang="en-US" altLang="en-US"/>
          </a:p>
        </p:txBody>
      </p:sp>
    </p:spTree>
    <p:extLst>
      <p:ext uri="{BB962C8B-B14F-4D97-AF65-F5344CB8AC3E}">
        <p14:creationId xmlns:p14="http://schemas.microsoft.com/office/powerpoint/2010/main" val="2615583737"/>
      </p:ext>
    </p:extLst>
  </p:cSld>
  <p:clrMapOvr>
    <a:masterClrMapping/>
  </p:clrMapOvr>
  <p:transition>
    <p:zoom/>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814FFD2-F165-4C8A-12F6-1BB64D51BF4E}"/>
              </a:ext>
            </a:extLst>
          </p:cNvPr>
          <p:cNvSpPr>
            <a:spLocks noGrp="1"/>
          </p:cNvSpPr>
          <p:nvPr>
            <p:ph type="dt" sz="half" idx="10"/>
          </p:nvPr>
        </p:nvSpPr>
        <p:spPr/>
        <p:txBody>
          <a:bodyPr/>
          <a:lstStyle>
            <a:lvl1pPr>
              <a:defRPr/>
            </a:lvl1pPr>
          </a:lstStyle>
          <a:p>
            <a:pPr>
              <a:defRPr/>
            </a:pPr>
            <a:fld id="{A6774F4E-9A0E-4A9D-A49B-E7F758899434}" type="datetime4">
              <a:rPr lang="en-US"/>
              <a:pPr>
                <a:defRPr/>
              </a:pPr>
              <a:t>September 23, 2023</a:t>
            </a:fld>
            <a:endParaRPr lang="en-US"/>
          </a:p>
        </p:txBody>
      </p:sp>
      <p:sp>
        <p:nvSpPr>
          <p:cNvPr id="5" name="Footer Placeholder 4">
            <a:extLst>
              <a:ext uri="{FF2B5EF4-FFF2-40B4-BE49-F238E27FC236}">
                <a16:creationId xmlns:a16="http://schemas.microsoft.com/office/drawing/2014/main" id="{1C9391E1-C054-847C-FE5B-E820C13A6C85}"/>
              </a:ext>
            </a:extLst>
          </p:cNvPr>
          <p:cNvSpPr>
            <a:spLocks noGrp="1"/>
          </p:cNvSpPr>
          <p:nvPr>
            <p:ph type="ftr" sz="quarter" idx="11"/>
          </p:nvPr>
        </p:nvSpPr>
        <p:spPr/>
        <p:txBody>
          <a:bodyPr/>
          <a:lstStyle>
            <a:lvl1pPr>
              <a:defRPr/>
            </a:lvl1pPr>
          </a:lstStyle>
          <a:p>
            <a:pPr>
              <a:defRPr/>
            </a:pPr>
            <a:r>
              <a:rPr lang="en-US"/>
              <a:t>Data Mining: Concepts and Techniques</a:t>
            </a:r>
          </a:p>
        </p:txBody>
      </p:sp>
      <p:sp>
        <p:nvSpPr>
          <p:cNvPr id="6" name="Slide Number Placeholder 5">
            <a:extLst>
              <a:ext uri="{FF2B5EF4-FFF2-40B4-BE49-F238E27FC236}">
                <a16:creationId xmlns:a16="http://schemas.microsoft.com/office/drawing/2014/main" id="{58C30EA3-7142-D17E-7587-ECA132485935}"/>
              </a:ext>
            </a:extLst>
          </p:cNvPr>
          <p:cNvSpPr>
            <a:spLocks noGrp="1"/>
          </p:cNvSpPr>
          <p:nvPr>
            <p:ph type="sldNum" sz="quarter" idx="12"/>
          </p:nvPr>
        </p:nvSpPr>
        <p:spPr/>
        <p:txBody>
          <a:bodyPr/>
          <a:lstStyle>
            <a:lvl1pPr>
              <a:defRPr/>
            </a:lvl1pPr>
          </a:lstStyle>
          <a:p>
            <a:pPr>
              <a:defRPr/>
            </a:pPr>
            <a:fld id="{6D2F7FC4-1DD5-408B-AF20-79E0E713EC54}" type="slidenum">
              <a:rPr lang="en-US" altLang="en-US"/>
              <a:pPr>
                <a:defRPr/>
              </a:pPr>
              <a:t>‹#›</a:t>
            </a:fld>
            <a:endParaRPr lang="en-US" altLang="en-US"/>
          </a:p>
        </p:txBody>
      </p:sp>
    </p:spTree>
    <p:extLst>
      <p:ext uri="{BB962C8B-B14F-4D97-AF65-F5344CB8AC3E}">
        <p14:creationId xmlns:p14="http://schemas.microsoft.com/office/powerpoint/2010/main" val="332805028"/>
      </p:ext>
    </p:extLst>
  </p:cSld>
  <p:clrMapOvr>
    <a:masterClrMapping/>
  </p:clrMapOvr>
  <p:transition>
    <p:zoom/>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aphicFrame>
        <p:nvGraphicFramePr>
          <p:cNvPr id="4" name="Object 23">
            <a:extLst>
              <a:ext uri="{FF2B5EF4-FFF2-40B4-BE49-F238E27FC236}">
                <a16:creationId xmlns:a16="http://schemas.microsoft.com/office/drawing/2014/main" id="{F9B4E9D3-3422-ED4E-0134-B76174504FD1}"/>
              </a:ext>
            </a:extLst>
          </p:cNvPr>
          <p:cNvGraphicFramePr>
            <a:graphicFrameLocks/>
          </p:cNvGraphicFramePr>
          <p:nvPr userDrawn="1"/>
        </p:nvGraphicFramePr>
        <p:xfrm>
          <a:off x="508000" y="1143000"/>
          <a:ext cx="11176000" cy="76200"/>
        </p:xfrm>
        <a:graphic>
          <a:graphicData uri="http://schemas.openxmlformats.org/presentationml/2006/ole">
            <mc:AlternateContent xmlns:mc="http://schemas.openxmlformats.org/markup-compatibility/2006">
              <mc:Choice xmlns:v="urn:schemas-microsoft-com:vml" Requires="v">
                <p:oleObj spid="_x0000_s2053" name="Clip" r:id="rId3" imgW="6857143" imgH="48963" progId="MS_ClipArt_Gallery.5">
                  <p:embed/>
                </p:oleObj>
              </mc:Choice>
              <mc:Fallback>
                <p:oleObj name="Clip" r:id="rId3" imgW="6857143" imgH="48963" progId="MS_ClipArt_Gallery.5">
                  <p:embed/>
                  <p:pic>
                    <p:nvPicPr>
                      <p:cNvPr id="4" name="Object 23">
                        <a:extLst>
                          <a:ext uri="{FF2B5EF4-FFF2-40B4-BE49-F238E27FC236}">
                            <a16:creationId xmlns:a16="http://schemas.microsoft.com/office/drawing/2014/main" id="{F9B4E9D3-3422-ED4E-0134-B76174504FD1}"/>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8000" y="1143000"/>
                        <a:ext cx="11176000" cy="76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4014586B-E011-E8FC-0BC7-F5AE3EE762F9}"/>
              </a:ext>
            </a:extLst>
          </p:cNvPr>
          <p:cNvSpPr>
            <a:spLocks noGrp="1"/>
          </p:cNvSpPr>
          <p:nvPr>
            <p:ph type="dt" sz="half" idx="10"/>
          </p:nvPr>
        </p:nvSpPr>
        <p:spPr/>
        <p:txBody>
          <a:bodyPr/>
          <a:lstStyle>
            <a:lvl1pPr>
              <a:defRPr/>
            </a:lvl1pPr>
          </a:lstStyle>
          <a:p>
            <a:pPr>
              <a:defRPr/>
            </a:pPr>
            <a:fld id="{E2B2E243-0AFB-4AB0-8BCD-7E8A01FE7EDE}" type="datetime4">
              <a:rPr lang="en-US"/>
              <a:pPr>
                <a:defRPr/>
              </a:pPr>
              <a:t>September 23, 2023</a:t>
            </a:fld>
            <a:endParaRPr lang="en-US"/>
          </a:p>
        </p:txBody>
      </p:sp>
      <p:sp>
        <p:nvSpPr>
          <p:cNvPr id="6" name="Footer Placeholder 4">
            <a:extLst>
              <a:ext uri="{FF2B5EF4-FFF2-40B4-BE49-F238E27FC236}">
                <a16:creationId xmlns:a16="http://schemas.microsoft.com/office/drawing/2014/main" id="{8DF1476C-5FFA-DF53-3840-811AAAC4949D}"/>
              </a:ext>
            </a:extLst>
          </p:cNvPr>
          <p:cNvSpPr>
            <a:spLocks noGrp="1"/>
          </p:cNvSpPr>
          <p:nvPr>
            <p:ph type="ftr" sz="quarter" idx="11"/>
          </p:nvPr>
        </p:nvSpPr>
        <p:spPr/>
        <p:txBody>
          <a:bodyPr/>
          <a:lstStyle>
            <a:lvl1pPr>
              <a:defRPr/>
            </a:lvl1pPr>
          </a:lstStyle>
          <a:p>
            <a:pPr>
              <a:defRPr/>
            </a:pPr>
            <a:r>
              <a:rPr lang="en-US"/>
              <a:t>Data Mining: Concepts and Techniques</a:t>
            </a:r>
          </a:p>
        </p:txBody>
      </p:sp>
      <p:sp>
        <p:nvSpPr>
          <p:cNvPr id="7" name="Slide Number Placeholder 5">
            <a:extLst>
              <a:ext uri="{FF2B5EF4-FFF2-40B4-BE49-F238E27FC236}">
                <a16:creationId xmlns:a16="http://schemas.microsoft.com/office/drawing/2014/main" id="{C2D071BF-C9D0-8C4E-A336-207BDC659E72}"/>
              </a:ext>
            </a:extLst>
          </p:cNvPr>
          <p:cNvSpPr>
            <a:spLocks noGrp="1"/>
          </p:cNvSpPr>
          <p:nvPr>
            <p:ph type="sldNum" sz="quarter" idx="12"/>
          </p:nvPr>
        </p:nvSpPr>
        <p:spPr/>
        <p:txBody>
          <a:bodyPr/>
          <a:lstStyle>
            <a:lvl1pPr>
              <a:defRPr/>
            </a:lvl1pPr>
          </a:lstStyle>
          <a:p>
            <a:pPr>
              <a:defRPr/>
            </a:pPr>
            <a:fld id="{F769ABA6-33D2-4B9E-AD9A-DD94F86140E0}" type="slidenum">
              <a:rPr lang="en-US" altLang="en-US"/>
              <a:pPr>
                <a:defRPr/>
              </a:pPr>
              <a:t>‹#›</a:t>
            </a:fld>
            <a:endParaRPr lang="en-US" altLang="en-US"/>
          </a:p>
        </p:txBody>
      </p:sp>
    </p:spTree>
    <p:extLst>
      <p:ext uri="{BB962C8B-B14F-4D97-AF65-F5344CB8AC3E}">
        <p14:creationId xmlns:p14="http://schemas.microsoft.com/office/powerpoint/2010/main" val="2147256505"/>
      </p:ext>
    </p:extLst>
  </p:cSld>
  <p:clrMapOvr>
    <a:masterClrMapping/>
  </p:clrMapOvr>
  <p:transition>
    <p:zoom/>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831851" y="4589465"/>
            <a:ext cx="105156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F785B66-7259-6BE0-65A0-3885C8A45B75}"/>
              </a:ext>
            </a:extLst>
          </p:cNvPr>
          <p:cNvSpPr>
            <a:spLocks noGrp="1"/>
          </p:cNvSpPr>
          <p:nvPr>
            <p:ph type="dt" sz="half" idx="10"/>
          </p:nvPr>
        </p:nvSpPr>
        <p:spPr/>
        <p:txBody>
          <a:bodyPr/>
          <a:lstStyle>
            <a:lvl1pPr>
              <a:defRPr/>
            </a:lvl1pPr>
          </a:lstStyle>
          <a:p>
            <a:pPr>
              <a:defRPr/>
            </a:pPr>
            <a:fld id="{30746717-7827-4148-A428-62CD437884F9}" type="datetime4">
              <a:rPr lang="en-US"/>
              <a:pPr>
                <a:defRPr/>
              </a:pPr>
              <a:t>September 23, 2023</a:t>
            </a:fld>
            <a:endParaRPr lang="en-US"/>
          </a:p>
        </p:txBody>
      </p:sp>
      <p:sp>
        <p:nvSpPr>
          <p:cNvPr id="5" name="Footer Placeholder 4">
            <a:extLst>
              <a:ext uri="{FF2B5EF4-FFF2-40B4-BE49-F238E27FC236}">
                <a16:creationId xmlns:a16="http://schemas.microsoft.com/office/drawing/2014/main" id="{ECEEAD32-26F1-8D64-4D9C-BD02AB5AF1A9}"/>
              </a:ext>
            </a:extLst>
          </p:cNvPr>
          <p:cNvSpPr>
            <a:spLocks noGrp="1"/>
          </p:cNvSpPr>
          <p:nvPr>
            <p:ph type="ftr" sz="quarter" idx="11"/>
          </p:nvPr>
        </p:nvSpPr>
        <p:spPr/>
        <p:txBody>
          <a:bodyPr/>
          <a:lstStyle>
            <a:lvl1pPr>
              <a:defRPr/>
            </a:lvl1pPr>
          </a:lstStyle>
          <a:p>
            <a:pPr>
              <a:defRPr/>
            </a:pPr>
            <a:r>
              <a:rPr lang="en-US"/>
              <a:t>Data Mining: Concepts and Techniques</a:t>
            </a:r>
          </a:p>
        </p:txBody>
      </p:sp>
      <p:sp>
        <p:nvSpPr>
          <p:cNvPr id="6" name="Slide Number Placeholder 5">
            <a:extLst>
              <a:ext uri="{FF2B5EF4-FFF2-40B4-BE49-F238E27FC236}">
                <a16:creationId xmlns:a16="http://schemas.microsoft.com/office/drawing/2014/main" id="{C5A12A4B-D77B-6753-A9B6-BC0B5FA3CD15}"/>
              </a:ext>
            </a:extLst>
          </p:cNvPr>
          <p:cNvSpPr>
            <a:spLocks noGrp="1"/>
          </p:cNvSpPr>
          <p:nvPr>
            <p:ph type="sldNum" sz="quarter" idx="12"/>
          </p:nvPr>
        </p:nvSpPr>
        <p:spPr/>
        <p:txBody>
          <a:bodyPr/>
          <a:lstStyle>
            <a:lvl1pPr>
              <a:defRPr/>
            </a:lvl1pPr>
          </a:lstStyle>
          <a:p>
            <a:pPr>
              <a:defRPr/>
            </a:pPr>
            <a:fld id="{D33CA701-9760-407B-BD67-3400BC583E41}" type="slidenum">
              <a:rPr lang="en-US" altLang="en-US"/>
              <a:pPr>
                <a:defRPr/>
              </a:pPr>
              <a:t>‹#›</a:t>
            </a:fld>
            <a:endParaRPr lang="en-US" altLang="en-US"/>
          </a:p>
        </p:txBody>
      </p:sp>
    </p:spTree>
    <p:extLst>
      <p:ext uri="{BB962C8B-B14F-4D97-AF65-F5344CB8AC3E}">
        <p14:creationId xmlns:p14="http://schemas.microsoft.com/office/powerpoint/2010/main" val="1484561833"/>
      </p:ext>
    </p:extLst>
  </p:cSld>
  <p:clrMapOvr>
    <a:masterClrMapping/>
  </p:clrMapOvr>
  <p:transition>
    <p:zoom/>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0D80F629-CE00-690A-15E6-6BA838C19006}"/>
              </a:ext>
            </a:extLst>
          </p:cNvPr>
          <p:cNvSpPr>
            <a:spLocks noGrp="1"/>
          </p:cNvSpPr>
          <p:nvPr>
            <p:ph type="dt" sz="half" idx="10"/>
          </p:nvPr>
        </p:nvSpPr>
        <p:spPr/>
        <p:txBody>
          <a:bodyPr/>
          <a:lstStyle>
            <a:lvl1pPr>
              <a:defRPr/>
            </a:lvl1pPr>
          </a:lstStyle>
          <a:p>
            <a:pPr>
              <a:defRPr/>
            </a:pPr>
            <a:fld id="{161B1689-D3E7-42E5-A3AB-41FC8F5B0A2D}" type="datetime4">
              <a:rPr lang="en-US"/>
              <a:pPr>
                <a:defRPr/>
              </a:pPr>
              <a:t>September 23, 2023</a:t>
            </a:fld>
            <a:endParaRPr lang="en-US"/>
          </a:p>
        </p:txBody>
      </p:sp>
      <p:sp>
        <p:nvSpPr>
          <p:cNvPr id="6" name="Footer Placeholder 4">
            <a:extLst>
              <a:ext uri="{FF2B5EF4-FFF2-40B4-BE49-F238E27FC236}">
                <a16:creationId xmlns:a16="http://schemas.microsoft.com/office/drawing/2014/main" id="{7BB0D3DC-3C22-109A-2E56-4BC0C16ECB7D}"/>
              </a:ext>
            </a:extLst>
          </p:cNvPr>
          <p:cNvSpPr>
            <a:spLocks noGrp="1"/>
          </p:cNvSpPr>
          <p:nvPr>
            <p:ph type="ftr" sz="quarter" idx="11"/>
          </p:nvPr>
        </p:nvSpPr>
        <p:spPr/>
        <p:txBody>
          <a:bodyPr/>
          <a:lstStyle>
            <a:lvl1pPr>
              <a:defRPr/>
            </a:lvl1pPr>
          </a:lstStyle>
          <a:p>
            <a:pPr>
              <a:defRPr/>
            </a:pPr>
            <a:r>
              <a:rPr lang="en-US"/>
              <a:t>Data Mining: Concepts and Techniques</a:t>
            </a:r>
          </a:p>
        </p:txBody>
      </p:sp>
      <p:sp>
        <p:nvSpPr>
          <p:cNvPr id="7" name="Slide Number Placeholder 5">
            <a:extLst>
              <a:ext uri="{FF2B5EF4-FFF2-40B4-BE49-F238E27FC236}">
                <a16:creationId xmlns:a16="http://schemas.microsoft.com/office/drawing/2014/main" id="{22D1C49F-AF12-75DF-F9E7-8A84805CBE5D}"/>
              </a:ext>
            </a:extLst>
          </p:cNvPr>
          <p:cNvSpPr>
            <a:spLocks noGrp="1"/>
          </p:cNvSpPr>
          <p:nvPr>
            <p:ph type="sldNum" sz="quarter" idx="12"/>
          </p:nvPr>
        </p:nvSpPr>
        <p:spPr/>
        <p:txBody>
          <a:bodyPr/>
          <a:lstStyle>
            <a:lvl1pPr>
              <a:defRPr/>
            </a:lvl1pPr>
          </a:lstStyle>
          <a:p>
            <a:pPr>
              <a:defRPr/>
            </a:pPr>
            <a:fld id="{5BC1E15D-5A6D-4850-8F72-D6F015B17B8A}" type="slidenum">
              <a:rPr lang="en-US" altLang="en-US"/>
              <a:pPr>
                <a:defRPr/>
              </a:pPr>
              <a:t>‹#›</a:t>
            </a:fld>
            <a:endParaRPr lang="en-US" altLang="en-US"/>
          </a:p>
        </p:txBody>
      </p:sp>
    </p:spTree>
    <p:extLst>
      <p:ext uri="{BB962C8B-B14F-4D97-AF65-F5344CB8AC3E}">
        <p14:creationId xmlns:p14="http://schemas.microsoft.com/office/powerpoint/2010/main" val="380599372"/>
      </p:ext>
    </p:extLst>
  </p:cSld>
  <p:clrMapOvr>
    <a:masterClrMapping/>
  </p:clrMapOvr>
  <p:transition>
    <p:zoom/>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9" y="1681163"/>
            <a:ext cx="5157787"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6172201"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9F79C754-B2CE-BE3B-301B-711FD05CF1C7}"/>
              </a:ext>
            </a:extLst>
          </p:cNvPr>
          <p:cNvSpPr>
            <a:spLocks noGrp="1"/>
          </p:cNvSpPr>
          <p:nvPr>
            <p:ph type="dt" sz="half" idx="10"/>
          </p:nvPr>
        </p:nvSpPr>
        <p:spPr/>
        <p:txBody>
          <a:bodyPr/>
          <a:lstStyle>
            <a:lvl1pPr>
              <a:defRPr/>
            </a:lvl1pPr>
          </a:lstStyle>
          <a:p>
            <a:pPr>
              <a:defRPr/>
            </a:pPr>
            <a:fld id="{90238142-A7F3-4DA5-A797-4A097E7E5AA2}" type="datetime4">
              <a:rPr lang="en-US"/>
              <a:pPr>
                <a:defRPr/>
              </a:pPr>
              <a:t>September 23, 2023</a:t>
            </a:fld>
            <a:endParaRPr lang="en-US"/>
          </a:p>
        </p:txBody>
      </p:sp>
      <p:sp>
        <p:nvSpPr>
          <p:cNvPr id="8" name="Footer Placeholder 4">
            <a:extLst>
              <a:ext uri="{FF2B5EF4-FFF2-40B4-BE49-F238E27FC236}">
                <a16:creationId xmlns:a16="http://schemas.microsoft.com/office/drawing/2014/main" id="{841AB295-2298-391A-2C42-7CDB4018DE3D}"/>
              </a:ext>
            </a:extLst>
          </p:cNvPr>
          <p:cNvSpPr>
            <a:spLocks noGrp="1"/>
          </p:cNvSpPr>
          <p:nvPr>
            <p:ph type="ftr" sz="quarter" idx="11"/>
          </p:nvPr>
        </p:nvSpPr>
        <p:spPr/>
        <p:txBody>
          <a:bodyPr/>
          <a:lstStyle>
            <a:lvl1pPr>
              <a:defRPr/>
            </a:lvl1pPr>
          </a:lstStyle>
          <a:p>
            <a:pPr>
              <a:defRPr/>
            </a:pPr>
            <a:r>
              <a:rPr lang="en-US"/>
              <a:t>Data Mining: Concepts and Techniques</a:t>
            </a:r>
          </a:p>
        </p:txBody>
      </p:sp>
      <p:sp>
        <p:nvSpPr>
          <p:cNvPr id="9" name="Slide Number Placeholder 5">
            <a:extLst>
              <a:ext uri="{FF2B5EF4-FFF2-40B4-BE49-F238E27FC236}">
                <a16:creationId xmlns:a16="http://schemas.microsoft.com/office/drawing/2014/main" id="{A5F885BD-44F8-7B7E-7357-7A1616B1922F}"/>
              </a:ext>
            </a:extLst>
          </p:cNvPr>
          <p:cNvSpPr>
            <a:spLocks noGrp="1"/>
          </p:cNvSpPr>
          <p:nvPr>
            <p:ph type="sldNum" sz="quarter" idx="12"/>
          </p:nvPr>
        </p:nvSpPr>
        <p:spPr/>
        <p:txBody>
          <a:bodyPr/>
          <a:lstStyle>
            <a:lvl1pPr>
              <a:defRPr/>
            </a:lvl1pPr>
          </a:lstStyle>
          <a:p>
            <a:pPr>
              <a:defRPr/>
            </a:pPr>
            <a:fld id="{15662872-9664-48DD-802F-128B8FC5B70F}" type="slidenum">
              <a:rPr lang="en-US" altLang="en-US"/>
              <a:pPr>
                <a:defRPr/>
              </a:pPr>
              <a:t>‹#›</a:t>
            </a:fld>
            <a:endParaRPr lang="en-US" altLang="en-US"/>
          </a:p>
        </p:txBody>
      </p:sp>
    </p:spTree>
    <p:extLst>
      <p:ext uri="{BB962C8B-B14F-4D97-AF65-F5344CB8AC3E}">
        <p14:creationId xmlns:p14="http://schemas.microsoft.com/office/powerpoint/2010/main" val="1122637355"/>
      </p:ext>
    </p:extLst>
  </p:cSld>
  <p:clrMapOvr>
    <a:masterClrMapping/>
  </p:clrMapOvr>
  <p:transition>
    <p:zoom/>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172C9AFA-4A0C-AA04-1B45-39B7B21A79F7}"/>
              </a:ext>
            </a:extLst>
          </p:cNvPr>
          <p:cNvSpPr>
            <a:spLocks noGrp="1"/>
          </p:cNvSpPr>
          <p:nvPr>
            <p:ph type="dt" sz="half" idx="10"/>
          </p:nvPr>
        </p:nvSpPr>
        <p:spPr/>
        <p:txBody>
          <a:bodyPr/>
          <a:lstStyle>
            <a:lvl1pPr>
              <a:defRPr/>
            </a:lvl1pPr>
          </a:lstStyle>
          <a:p>
            <a:pPr>
              <a:defRPr/>
            </a:pPr>
            <a:fld id="{13E3D241-C31D-4C0D-B199-5EE7B1909775}" type="datetime4">
              <a:rPr lang="en-US"/>
              <a:pPr>
                <a:defRPr/>
              </a:pPr>
              <a:t>September 23, 2023</a:t>
            </a:fld>
            <a:endParaRPr lang="en-US"/>
          </a:p>
        </p:txBody>
      </p:sp>
      <p:sp>
        <p:nvSpPr>
          <p:cNvPr id="4" name="Footer Placeholder 4">
            <a:extLst>
              <a:ext uri="{FF2B5EF4-FFF2-40B4-BE49-F238E27FC236}">
                <a16:creationId xmlns:a16="http://schemas.microsoft.com/office/drawing/2014/main" id="{A9DABFC0-38A1-6FC2-FB23-A524FCE92B7C}"/>
              </a:ext>
            </a:extLst>
          </p:cNvPr>
          <p:cNvSpPr>
            <a:spLocks noGrp="1"/>
          </p:cNvSpPr>
          <p:nvPr>
            <p:ph type="ftr" sz="quarter" idx="11"/>
          </p:nvPr>
        </p:nvSpPr>
        <p:spPr/>
        <p:txBody>
          <a:bodyPr/>
          <a:lstStyle>
            <a:lvl1pPr>
              <a:defRPr/>
            </a:lvl1pPr>
          </a:lstStyle>
          <a:p>
            <a:pPr>
              <a:defRPr/>
            </a:pPr>
            <a:r>
              <a:rPr lang="en-US"/>
              <a:t>Data Mining: Concepts and Techniques</a:t>
            </a:r>
          </a:p>
        </p:txBody>
      </p:sp>
      <p:sp>
        <p:nvSpPr>
          <p:cNvPr id="5" name="Slide Number Placeholder 5">
            <a:extLst>
              <a:ext uri="{FF2B5EF4-FFF2-40B4-BE49-F238E27FC236}">
                <a16:creationId xmlns:a16="http://schemas.microsoft.com/office/drawing/2014/main" id="{C30DFE91-719C-1837-23C6-8F08B9B789DF}"/>
              </a:ext>
            </a:extLst>
          </p:cNvPr>
          <p:cNvSpPr>
            <a:spLocks noGrp="1"/>
          </p:cNvSpPr>
          <p:nvPr>
            <p:ph type="sldNum" sz="quarter" idx="12"/>
          </p:nvPr>
        </p:nvSpPr>
        <p:spPr/>
        <p:txBody>
          <a:bodyPr/>
          <a:lstStyle>
            <a:lvl1pPr>
              <a:defRPr/>
            </a:lvl1pPr>
          </a:lstStyle>
          <a:p>
            <a:pPr>
              <a:defRPr/>
            </a:pPr>
            <a:fld id="{A6C7FB9B-9046-4A4E-85F7-1E5D17AE73E7}" type="slidenum">
              <a:rPr lang="en-US" altLang="en-US"/>
              <a:pPr>
                <a:defRPr/>
              </a:pPr>
              <a:t>‹#›</a:t>
            </a:fld>
            <a:endParaRPr lang="en-US" altLang="en-US"/>
          </a:p>
        </p:txBody>
      </p:sp>
    </p:spTree>
    <p:extLst>
      <p:ext uri="{BB962C8B-B14F-4D97-AF65-F5344CB8AC3E}">
        <p14:creationId xmlns:p14="http://schemas.microsoft.com/office/powerpoint/2010/main" val="691837996"/>
      </p:ext>
    </p:extLst>
  </p:cSld>
  <p:clrMapOvr>
    <a:masterClrMapping/>
  </p:clrMapOvr>
  <p:hf hdr="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BCE9BBD2-202F-CC4E-7D19-A20F2FC8B663}"/>
              </a:ext>
            </a:extLst>
          </p:cNvPr>
          <p:cNvSpPr>
            <a:spLocks noGrp="1"/>
          </p:cNvSpPr>
          <p:nvPr>
            <p:ph type="dt" sz="half" idx="10"/>
          </p:nvPr>
        </p:nvSpPr>
        <p:spPr/>
        <p:txBody>
          <a:bodyPr/>
          <a:lstStyle>
            <a:lvl1pPr>
              <a:defRPr/>
            </a:lvl1pPr>
          </a:lstStyle>
          <a:p>
            <a:pPr>
              <a:defRPr/>
            </a:pPr>
            <a:fld id="{91FFE06D-304E-4A75-A722-290340788F57}" type="datetime4">
              <a:rPr lang="en-US"/>
              <a:pPr>
                <a:defRPr/>
              </a:pPr>
              <a:t>September 23, 2023</a:t>
            </a:fld>
            <a:endParaRPr lang="en-US"/>
          </a:p>
        </p:txBody>
      </p:sp>
      <p:sp>
        <p:nvSpPr>
          <p:cNvPr id="3" name="Footer Placeholder 4">
            <a:extLst>
              <a:ext uri="{FF2B5EF4-FFF2-40B4-BE49-F238E27FC236}">
                <a16:creationId xmlns:a16="http://schemas.microsoft.com/office/drawing/2014/main" id="{241CD4D3-21B7-D309-17C7-CA44F02DA1FA}"/>
              </a:ext>
            </a:extLst>
          </p:cNvPr>
          <p:cNvSpPr>
            <a:spLocks noGrp="1"/>
          </p:cNvSpPr>
          <p:nvPr>
            <p:ph type="ftr" sz="quarter" idx="11"/>
          </p:nvPr>
        </p:nvSpPr>
        <p:spPr/>
        <p:txBody>
          <a:bodyPr/>
          <a:lstStyle>
            <a:lvl1pPr>
              <a:defRPr/>
            </a:lvl1pPr>
          </a:lstStyle>
          <a:p>
            <a:pPr>
              <a:defRPr/>
            </a:pPr>
            <a:r>
              <a:rPr lang="en-US"/>
              <a:t>Data Mining: Concepts and Techniques</a:t>
            </a:r>
          </a:p>
        </p:txBody>
      </p:sp>
      <p:sp>
        <p:nvSpPr>
          <p:cNvPr id="4" name="Slide Number Placeholder 5">
            <a:extLst>
              <a:ext uri="{FF2B5EF4-FFF2-40B4-BE49-F238E27FC236}">
                <a16:creationId xmlns:a16="http://schemas.microsoft.com/office/drawing/2014/main" id="{7DEC2F24-0991-03A1-153A-D9522C742E59}"/>
              </a:ext>
            </a:extLst>
          </p:cNvPr>
          <p:cNvSpPr>
            <a:spLocks noGrp="1"/>
          </p:cNvSpPr>
          <p:nvPr>
            <p:ph type="sldNum" sz="quarter" idx="12"/>
          </p:nvPr>
        </p:nvSpPr>
        <p:spPr/>
        <p:txBody>
          <a:bodyPr/>
          <a:lstStyle>
            <a:lvl1pPr>
              <a:defRPr/>
            </a:lvl1pPr>
          </a:lstStyle>
          <a:p>
            <a:pPr>
              <a:defRPr/>
            </a:pPr>
            <a:fld id="{F1D9EFE0-9133-4186-95BF-D4A526376CC7}" type="slidenum">
              <a:rPr lang="en-US" altLang="en-US"/>
              <a:pPr>
                <a:defRPr/>
              </a:pPr>
              <a:t>‹#›</a:t>
            </a:fld>
            <a:endParaRPr lang="en-US" altLang="en-US"/>
          </a:p>
        </p:txBody>
      </p:sp>
    </p:spTree>
    <p:extLst>
      <p:ext uri="{BB962C8B-B14F-4D97-AF65-F5344CB8AC3E}">
        <p14:creationId xmlns:p14="http://schemas.microsoft.com/office/powerpoint/2010/main" val="791432315"/>
      </p:ext>
    </p:extLst>
  </p:cSld>
  <p:clrMapOvr>
    <a:masterClrMapping/>
  </p:clrMapOvr>
  <p:transition>
    <p:zoom/>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2400"/>
            </a:lvl1pPr>
          </a:lstStyle>
          <a:p>
            <a:r>
              <a:rPr lang="en-US"/>
              <a:t>Click to edit Master title style</a:t>
            </a:r>
          </a:p>
        </p:txBody>
      </p:sp>
      <p:sp>
        <p:nvSpPr>
          <p:cNvPr id="3" name="Content Placeholder 2"/>
          <p:cNvSpPr>
            <a:spLocks noGrp="1"/>
          </p:cNvSpPr>
          <p:nvPr>
            <p:ph idx="1"/>
          </p:nvPr>
        </p:nvSpPr>
        <p:spPr>
          <a:xfrm>
            <a:off x="5183188" y="987427"/>
            <a:ext cx="617220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3">
            <a:extLst>
              <a:ext uri="{FF2B5EF4-FFF2-40B4-BE49-F238E27FC236}">
                <a16:creationId xmlns:a16="http://schemas.microsoft.com/office/drawing/2014/main" id="{D8BD5492-58DC-49D8-F297-0C354F5D2FE9}"/>
              </a:ext>
            </a:extLst>
          </p:cNvPr>
          <p:cNvSpPr>
            <a:spLocks noGrp="1"/>
          </p:cNvSpPr>
          <p:nvPr>
            <p:ph type="dt" sz="half" idx="10"/>
          </p:nvPr>
        </p:nvSpPr>
        <p:spPr/>
        <p:txBody>
          <a:bodyPr/>
          <a:lstStyle>
            <a:lvl1pPr>
              <a:defRPr/>
            </a:lvl1pPr>
          </a:lstStyle>
          <a:p>
            <a:pPr>
              <a:defRPr/>
            </a:pPr>
            <a:fld id="{49E5B61B-8713-47A7-8C4D-AD819EEFDC49}" type="datetime4">
              <a:rPr lang="en-US"/>
              <a:pPr>
                <a:defRPr/>
              </a:pPr>
              <a:t>September 23, 2023</a:t>
            </a:fld>
            <a:endParaRPr lang="en-US"/>
          </a:p>
        </p:txBody>
      </p:sp>
      <p:sp>
        <p:nvSpPr>
          <p:cNvPr id="6" name="Footer Placeholder 4">
            <a:extLst>
              <a:ext uri="{FF2B5EF4-FFF2-40B4-BE49-F238E27FC236}">
                <a16:creationId xmlns:a16="http://schemas.microsoft.com/office/drawing/2014/main" id="{A09B7B3D-65BA-3830-1499-A6F86E0ED656}"/>
              </a:ext>
            </a:extLst>
          </p:cNvPr>
          <p:cNvSpPr>
            <a:spLocks noGrp="1"/>
          </p:cNvSpPr>
          <p:nvPr>
            <p:ph type="ftr" sz="quarter" idx="11"/>
          </p:nvPr>
        </p:nvSpPr>
        <p:spPr/>
        <p:txBody>
          <a:bodyPr/>
          <a:lstStyle>
            <a:lvl1pPr>
              <a:defRPr/>
            </a:lvl1pPr>
          </a:lstStyle>
          <a:p>
            <a:pPr>
              <a:defRPr/>
            </a:pPr>
            <a:r>
              <a:rPr lang="en-US"/>
              <a:t>Data Mining: Concepts and Techniques</a:t>
            </a:r>
          </a:p>
        </p:txBody>
      </p:sp>
      <p:sp>
        <p:nvSpPr>
          <p:cNvPr id="7" name="Slide Number Placeholder 5">
            <a:extLst>
              <a:ext uri="{FF2B5EF4-FFF2-40B4-BE49-F238E27FC236}">
                <a16:creationId xmlns:a16="http://schemas.microsoft.com/office/drawing/2014/main" id="{983AFD19-1A8B-F7FB-F3F1-508CE6C74346}"/>
              </a:ext>
            </a:extLst>
          </p:cNvPr>
          <p:cNvSpPr>
            <a:spLocks noGrp="1"/>
          </p:cNvSpPr>
          <p:nvPr>
            <p:ph type="sldNum" sz="quarter" idx="12"/>
          </p:nvPr>
        </p:nvSpPr>
        <p:spPr/>
        <p:txBody>
          <a:bodyPr/>
          <a:lstStyle>
            <a:lvl1pPr>
              <a:defRPr/>
            </a:lvl1pPr>
          </a:lstStyle>
          <a:p>
            <a:pPr>
              <a:defRPr/>
            </a:pPr>
            <a:fld id="{BF4D35DF-98CC-4DBF-ADAC-1112F337B64A}" type="slidenum">
              <a:rPr lang="en-US" altLang="en-US"/>
              <a:pPr>
                <a:defRPr/>
              </a:pPr>
              <a:t>‹#›</a:t>
            </a:fld>
            <a:endParaRPr lang="en-US" altLang="en-US"/>
          </a:p>
        </p:txBody>
      </p:sp>
    </p:spTree>
    <p:extLst>
      <p:ext uri="{BB962C8B-B14F-4D97-AF65-F5344CB8AC3E}">
        <p14:creationId xmlns:p14="http://schemas.microsoft.com/office/powerpoint/2010/main" val="1634883959"/>
      </p:ext>
    </p:extLst>
  </p:cSld>
  <p:clrMapOvr>
    <a:masterClrMapping/>
  </p:clrMapOvr>
  <p:transition>
    <p:zoom/>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2400"/>
            </a:lvl1pPr>
          </a:lstStyle>
          <a:p>
            <a:r>
              <a:rPr lang="en-US"/>
              <a:t>Click to edit Master title style</a:t>
            </a:r>
          </a:p>
        </p:txBody>
      </p:sp>
      <p:sp>
        <p:nvSpPr>
          <p:cNvPr id="3" name="Picture Placeholder 2"/>
          <p:cNvSpPr>
            <a:spLocks noGrp="1"/>
          </p:cNvSpPr>
          <p:nvPr>
            <p:ph type="pic" idx="1"/>
          </p:nvPr>
        </p:nvSpPr>
        <p:spPr>
          <a:xfrm>
            <a:off x="5183188" y="987427"/>
            <a:ext cx="617220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3">
            <a:extLst>
              <a:ext uri="{FF2B5EF4-FFF2-40B4-BE49-F238E27FC236}">
                <a16:creationId xmlns:a16="http://schemas.microsoft.com/office/drawing/2014/main" id="{3E3E5826-F329-40E3-4B6E-74680D99277E}"/>
              </a:ext>
            </a:extLst>
          </p:cNvPr>
          <p:cNvSpPr>
            <a:spLocks noGrp="1"/>
          </p:cNvSpPr>
          <p:nvPr>
            <p:ph type="dt" sz="half" idx="10"/>
          </p:nvPr>
        </p:nvSpPr>
        <p:spPr/>
        <p:txBody>
          <a:bodyPr/>
          <a:lstStyle>
            <a:lvl1pPr>
              <a:defRPr/>
            </a:lvl1pPr>
          </a:lstStyle>
          <a:p>
            <a:pPr>
              <a:defRPr/>
            </a:pPr>
            <a:fld id="{BD388484-3C3F-4A80-92CC-EF2B879A9F59}" type="datetime4">
              <a:rPr lang="en-US"/>
              <a:pPr>
                <a:defRPr/>
              </a:pPr>
              <a:t>September 23, 2023</a:t>
            </a:fld>
            <a:endParaRPr lang="en-US"/>
          </a:p>
        </p:txBody>
      </p:sp>
      <p:sp>
        <p:nvSpPr>
          <p:cNvPr id="6" name="Footer Placeholder 4">
            <a:extLst>
              <a:ext uri="{FF2B5EF4-FFF2-40B4-BE49-F238E27FC236}">
                <a16:creationId xmlns:a16="http://schemas.microsoft.com/office/drawing/2014/main" id="{12FE6728-42B9-2697-4C69-EE13E7E085F9}"/>
              </a:ext>
            </a:extLst>
          </p:cNvPr>
          <p:cNvSpPr>
            <a:spLocks noGrp="1"/>
          </p:cNvSpPr>
          <p:nvPr>
            <p:ph type="ftr" sz="quarter" idx="11"/>
          </p:nvPr>
        </p:nvSpPr>
        <p:spPr/>
        <p:txBody>
          <a:bodyPr/>
          <a:lstStyle>
            <a:lvl1pPr>
              <a:defRPr/>
            </a:lvl1pPr>
          </a:lstStyle>
          <a:p>
            <a:pPr>
              <a:defRPr/>
            </a:pPr>
            <a:r>
              <a:rPr lang="en-US"/>
              <a:t>Data Mining: Concepts and Techniques</a:t>
            </a:r>
          </a:p>
        </p:txBody>
      </p:sp>
      <p:sp>
        <p:nvSpPr>
          <p:cNvPr id="7" name="Slide Number Placeholder 5">
            <a:extLst>
              <a:ext uri="{FF2B5EF4-FFF2-40B4-BE49-F238E27FC236}">
                <a16:creationId xmlns:a16="http://schemas.microsoft.com/office/drawing/2014/main" id="{10D8C691-564A-D21D-C91E-9520E1AEE7F3}"/>
              </a:ext>
            </a:extLst>
          </p:cNvPr>
          <p:cNvSpPr>
            <a:spLocks noGrp="1"/>
          </p:cNvSpPr>
          <p:nvPr>
            <p:ph type="sldNum" sz="quarter" idx="12"/>
          </p:nvPr>
        </p:nvSpPr>
        <p:spPr/>
        <p:txBody>
          <a:bodyPr/>
          <a:lstStyle>
            <a:lvl1pPr>
              <a:defRPr/>
            </a:lvl1pPr>
          </a:lstStyle>
          <a:p>
            <a:pPr>
              <a:defRPr/>
            </a:pPr>
            <a:fld id="{D5DEA871-BE0D-4775-BDFE-2BEC08C93749}" type="slidenum">
              <a:rPr lang="en-US" altLang="en-US"/>
              <a:pPr>
                <a:defRPr/>
              </a:pPr>
              <a:t>‹#›</a:t>
            </a:fld>
            <a:endParaRPr lang="en-US" altLang="en-US"/>
          </a:p>
        </p:txBody>
      </p:sp>
    </p:spTree>
    <p:extLst>
      <p:ext uri="{BB962C8B-B14F-4D97-AF65-F5344CB8AC3E}">
        <p14:creationId xmlns:p14="http://schemas.microsoft.com/office/powerpoint/2010/main" val="3286689108"/>
      </p:ext>
    </p:extLst>
  </p:cSld>
  <p:clrMapOvr>
    <a:masterClrMapping/>
  </p:clrMapOvr>
  <p:transition>
    <p:zoom/>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vmlDrawing" Target="../drawings/vmlDrawing1.v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oleObject" Target="../embeddings/oleObject1.bin"/></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Title Placeholder 1">
            <a:extLst>
              <a:ext uri="{FF2B5EF4-FFF2-40B4-BE49-F238E27FC236}">
                <a16:creationId xmlns:a16="http://schemas.microsoft.com/office/drawing/2014/main" id="{5911080E-6935-1816-BD56-C9F18F730544}"/>
              </a:ext>
            </a:extLst>
          </p:cNvPr>
          <p:cNvSpPr>
            <a:spLocks noGrp="1" noChangeArrowheads="1"/>
          </p:cNvSpPr>
          <p:nvPr>
            <p:ph type="title"/>
          </p:nvPr>
        </p:nvSpPr>
        <p:spPr bwMode="auto">
          <a:xfrm>
            <a:off x="838200" y="365126"/>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3" name="Text Placeholder 2">
            <a:extLst>
              <a:ext uri="{FF2B5EF4-FFF2-40B4-BE49-F238E27FC236}">
                <a16:creationId xmlns:a16="http://schemas.microsoft.com/office/drawing/2014/main" id="{50648C7F-1A20-EC33-2E9F-00399AED2D0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234874-A16E-941F-DF8A-81A764F40F77}"/>
              </a:ext>
            </a:extLst>
          </p:cNvPr>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900" smtClean="0">
                <a:solidFill>
                  <a:schemeClr val="tx1">
                    <a:tint val="75000"/>
                  </a:schemeClr>
                </a:solidFill>
              </a:defRPr>
            </a:lvl1pPr>
          </a:lstStyle>
          <a:p>
            <a:pPr>
              <a:defRPr/>
            </a:pPr>
            <a:fld id="{7CC43FE7-6C61-4B2A-84BF-6F8EA9B47337}" type="datetime4">
              <a:rPr lang="en-US"/>
              <a:pPr>
                <a:defRPr/>
              </a:pPr>
              <a:t>September 23, 2023</a:t>
            </a:fld>
            <a:endParaRPr lang="en-US"/>
          </a:p>
        </p:txBody>
      </p:sp>
      <p:sp>
        <p:nvSpPr>
          <p:cNvPr id="5" name="Footer Placeholder 4">
            <a:extLst>
              <a:ext uri="{FF2B5EF4-FFF2-40B4-BE49-F238E27FC236}">
                <a16:creationId xmlns:a16="http://schemas.microsoft.com/office/drawing/2014/main" id="{26E1EA93-E60A-2DD4-E3BA-12BB5D659ADE}"/>
              </a:ext>
            </a:extLst>
          </p:cNvPr>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pPr>
              <a:defRPr/>
            </a:pPr>
            <a:r>
              <a:rPr lang="en-US"/>
              <a:t>Data Mining: Concepts and Techniques</a:t>
            </a:r>
          </a:p>
        </p:txBody>
      </p:sp>
      <p:sp>
        <p:nvSpPr>
          <p:cNvPr id="6" name="Slide Number Placeholder 5">
            <a:extLst>
              <a:ext uri="{FF2B5EF4-FFF2-40B4-BE49-F238E27FC236}">
                <a16:creationId xmlns:a16="http://schemas.microsoft.com/office/drawing/2014/main" id="{9FB8FB58-F158-4C7B-CEBA-6696BF1530C1}"/>
              </a:ext>
            </a:extLst>
          </p:cNvPr>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900" smtClean="0">
                <a:solidFill>
                  <a:schemeClr val="tx1">
                    <a:tint val="75000"/>
                  </a:schemeClr>
                </a:solidFill>
              </a:defRPr>
            </a:lvl1pPr>
          </a:lstStyle>
          <a:p>
            <a:pPr>
              <a:defRPr/>
            </a:pPr>
            <a:fld id="{9E254345-84D0-49AD-851A-0DA79FCEB471}" type="slidenum">
              <a:rPr lang="en-US" altLang="en-US"/>
              <a:pPr>
                <a:defRPr/>
              </a:pPr>
              <a:t>‹#›</a:t>
            </a:fld>
            <a:endParaRPr lang="en-US" altLang="en-US"/>
          </a:p>
        </p:txBody>
      </p:sp>
      <p:graphicFrame>
        <p:nvGraphicFramePr>
          <p:cNvPr id="3079" name="Object 23">
            <a:extLst>
              <a:ext uri="{FF2B5EF4-FFF2-40B4-BE49-F238E27FC236}">
                <a16:creationId xmlns:a16="http://schemas.microsoft.com/office/drawing/2014/main" id="{C7A05659-111E-B429-2066-FAB57C938821}"/>
              </a:ext>
            </a:extLst>
          </p:cNvPr>
          <p:cNvGraphicFramePr>
            <a:graphicFrameLocks/>
          </p:cNvGraphicFramePr>
          <p:nvPr userDrawn="1"/>
        </p:nvGraphicFramePr>
        <p:xfrm>
          <a:off x="508000" y="1143000"/>
          <a:ext cx="11176000" cy="76200"/>
        </p:xfrm>
        <a:graphic>
          <a:graphicData uri="http://schemas.openxmlformats.org/presentationml/2006/ole">
            <mc:AlternateContent xmlns:mc="http://schemas.openxmlformats.org/markup-compatibility/2006">
              <mc:Choice xmlns:v="urn:schemas-microsoft-com:vml" Requires="v">
                <p:oleObj spid="_x0000_s1029" name="Clip" r:id="rId14" imgW="6857143" imgH="48963" progId="MS_ClipArt_Gallery.5">
                  <p:embed/>
                </p:oleObj>
              </mc:Choice>
              <mc:Fallback>
                <p:oleObj name="Clip" r:id="rId14" imgW="6857143" imgH="48963" progId="MS_ClipArt_Gallery.5">
                  <p:embed/>
                  <p:pic>
                    <p:nvPicPr>
                      <p:cNvPr id="3079" name="Object 23">
                        <a:extLst>
                          <a:ext uri="{FF2B5EF4-FFF2-40B4-BE49-F238E27FC236}">
                            <a16:creationId xmlns:a16="http://schemas.microsoft.com/office/drawing/2014/main" id="{C7A05659-111E-B429-2066-FAB57C938821}"/>
                          </a:ext>
                        </a:extLst>
                      </p:cNvPr>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08000" y="1143000"/>
                        <a:ext cx="11176000" cy="76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Tree>
    <p:extLst>
      <p:ext uri="{BB962C8B-B14F-4D97-AF65-F5344CB8AC3E}">
        <p14:creationId xmlns:p14="http://schemas.microsoft.com/office/powerpoint/2010/main" val="191619747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ransition>
    <p:zoom/>
  </p:transition>
  <p:hf hdr="0"/>
  <p:txStyles>
    <p:titleStyle>
      <a:lvl1pPr algn="l" defTabSz="685800" rtl="0" fontAlgn="base">
        <a:lnSpc>
          <a:spcPct val="90000"/>
        </a:lnSpc>
        <a:spcBef>
          <a:spcPct val="0"/>
        </a:spcBef>
        <a:spcAft>
          <a:spcPct val="0"/>
        </a:spcAft>
        <a:defRPr sz="3300" kern="1200">
          <a:solidFill>
            <a:schemeClr val="tx1"/>
          </a:solidFill>
          <a:latin typeface="+mj-lt"/>
          <a:ea typeface="+mj-ea"/>
          <a:cs typeface="+mj-cs"/>
        </a:defRPr>
      </a:lvl1pPr>
      <a:lvl2pPr algn="l" defTabSz="685800" rtl="0" fontAlgn="base">
        <a:lnSpc>
          <a:spcPct val="90000"/>
        </a:lnSpc>
        <a:spcBef>
          <a:spcPct val="0"/>
        </a:spcBef>
        <a:spcAft>
          <a:spcPct val="0"/>
        </a:spcAft>
        <a:defRPr sz="3300">
          <a:solidFill>
            <a:schemeClr val="tx1"/>
          </a:solidFill>
          <a:latin typeface="Calibri Light" panose="020F0302020204030204" pitchFamily="34" charset="0"/>
        </a:defRPr>
      </a:lvl2pPr>
      <a:lvl3pPr algn="l" defTabSz="685800" rtl="0" fontAlgn="base">
        <a:lnSpc>
          <a:spcPct val="90000"/>
        </a:lnSpc>
        <a:spcBef>
          <a:spcPct val="0"/>
        </a:spcBef>
        <a:spcAft>
          <a:spcPct val="0"/>
        </a:spcAft>
        <a:defRPr sz="3300">
          <a:solidFill>
            <a:schemeClr val="tx1"/>
          </a:solidFill>
          <a:latin typeface="Calibri Light" panose="020F0302020204030204" pitchFamily="34" charset="0"/>
        </a:defRPr>
      </a:lvl3pPr>
      <a:lvl4pPr algn="l" defTabSz="685800" rtl="0" fontAlgn="base">
        <a:lnSpc>
          <a:spcPct val="90000"/>
        </a:lnSpc>
        <a:spcBef>
          <a:spcPct val="0"/>
        </a:spcBef>
        <a:spcAft>
          <a:spcPct val="0"/>
        </a:spcAft>
        <a:defRPr sz="3300">
          <a:solidFill>
            <a:schemeClr val="tx1"/>
          </a:solidFill>
          <a:latin typeface="Calibri Light" panose="020F0302020204030204" pitchFamily="34" charset="0"/>
        </a:defRPr>
      </a:lvl4pPr>
      <a:lvl5pPr algn="l" defTabSz="685800" rtl="0" fontAlgn="base">
        <a:lnSpc>
          <a:spcPct val="90000"/>
        </a:lnSpc>
        <a:spcBef>
          <a:spcPct val="0"/>
        </a:spcBef>
        <a:spcAft>
          <a:spcPct val="0"/>
        </a:spcAft>
        <a:defRPr sz="3300">
          <a:solidFill>
            <a:schemeClr val="tx1"/>
          </a:solidFill>
          <a:latin typeface="Calibri Light" panose="020F0302020204030204" pitchFamily="34" charset="0"/>
        </a:defRPr>
      </a:lvl5pPr>
      <a:lvl6pPr marL="457200" algn="l" defTabSz="685800" rtl="0" fontAlgn="base">
        <a:lnSpc>
          <a:spcPct val="90000"/>
        </a:lnSpc>
        <a:spcBef>
          <a:spcPct val="0"/>
        </a:spcBef>
        <a:spcAft>
          <a:spcPct val="0"/>
        </a:spcAft>
        <a:defRPr sz="3300">
          <a:solidFill>
            <a:schemeClr val="tx1"/>
          </a:solidFill>
          <a:latin typeface="Calibri Light" panose="020F0302020204030204" pitchFamily="34" charset="0"/>
        </a:defRPr>
      </a:lvl6pPr>
      <a:lvl7pPr marL="914400" algn="l" defTabSz="685800" rtl="0" fontAlgn="base">
        <a:lnSpc>
          <a:spcPct val="90000"/>
        </a:lnSpc>
        <a:spcBef>
          <a:spcPct val="0"/>
        </a:spcBef>
        <a:spcAft>
          <a:spcPct val="0"/>
        </a:spcAft>
        <a:defRPr sz="3300">
          <a:solidFill>
            <a:schemeClr val="tx1"/>
          </a:solidFill>
          <a:latin typeface="Calibri Light" panose="020F0302020204030204" pitchFamily="34" charset="0"/>
        </a:defRPr>
      </a:lvl7pPr>
      <a:lvl8pPr marL="1371600" algn="l" defTabSz="685800" rtl="0" fontAlgn="base">
        <a:lnSpc>
          <a:spcPct val="90000"/>
        </a:lnSpc>
        <a:spcBef>
          <a:spcPct val="0"/>
        </a:spcBef>
        <a:spcAft>
          <a:spcPct val="0"/>
        </a:spcAft>
        <a:defRPr sz="3300">
          <a:solidFill>
            <a:schemeClr val="tx1"/>
          </a:solidFill>
          <a:latin typeface="Calibri Light" panose="020F0302020204030204" pitchFamily="34" charset="0"/>
        </a:defRPr>
      </a:lvl8pPr>
      <a:lvl9pPr marL="1828800" algn="l" defTabSz="685800" rtl="0" fontAlgn="base">
        <a:lnSpc>
          <a:spcPct val="90000"/>
        </a:lnSpc>
        <a:spcBef>
          <a:spcPct val="0"/>
        </a:spcBef>
        <a:spcAft>
          <a:spcPct val="0"/>
        </a:spcAft>
        <a:defRPr sz="3300">
          <a:solidFill>
            <a:schemeClr val="tx1"/>
          </a:solidFill>
          <a:latin typeface="Calibri Light" panose="020F0302020204030204" pitchFamily="34" charset="0"/>
        </a:defRPr>
      </a:lvl9pPr>
    </p:titleStyle>
    <p:bodyStyle>
      <a:lvl1pPr marL="171450" indent="-171450" algn="l" defTabSz="685800" rtl="0" fontAlgn="base">
        <a:lnSpc>
          <a:spcPct val="90000"/>
        </a:lnSpc>
        <a:spcBef>
          <a:spcPts val="750"/>
        </a:spcBef>
        <a:spcAft>
          <a:spcPct val="0"/>
        </a:spcAft>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fontAlgn="base">
        <a:lnSpc>
          <a:spcPct val="90000"/>
        </a:lnSpc>
        <a:spcBef>
          <a:spcPts val="375"/>
        </a:spcBef>
        <a:spcAft>
          <a:spcPct val="0"/>
        </a:spcAft>
        <a:buFont typeface="Arial" panose="020B0604020202020204" pitchFamily="34" charset="0"/>
        <a:buChar char="•"/>
        <a:defRPr kern="1200">
          <a:solidFill>
            <a:schemeClr val="tx1"/>
          </a:solidFill>
          <a:latin typeface="+mn-lt"/>
          <a:ea typeface="+mn-ea"/>
          <a:cs typeface="+mn-cs"/>
        </a:defRPr>
      </a:lvl2pPr>
      <a:lvl3pPr marL="857250" indent="-171450" algn="l" defTabSz="685800" rtl="0" fontAlgn="base">
        <a:lnSpc>
          <a:spcPct val="90000"/>
        </a:lnSpc>
        <a:spcBef>
          <a:spcPts val="375"/>
        </a:spcBef>
        <a:spcAft>
          <a:spcPct val="0"/>
        </a:spcAft>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fontAlgn="base">
        <a:lnSpc>
          <a:spcPct val="90000"/>
        </a:lnSpc>
        <a:spcBef>
          <a:spcPts val="375"/>
        </a:spcBef>
        <a:spcAft>
          <a:spcPct val="0"/>
        </a:spcAft>
        <a:buFont typeface="Arial" panose="020B0604020202020204" pitchFamily="34" charset="0"/>
        <a:buChar char="•"/>
        <a:defRPr sz="1300" kern="1200">
          <a:solidFill>
            <a:schemeClr val="tx1"/>
          </a:solidFill>
          <a:latin typeface="+mn-lt"/>
          <a:ea typeface="+mn-ea"/>
          <a:cs typeface="+mn-cs"/>
        </a:defRPr>
      </a:lvl4pPr>
      <a:lvl5pPr marL="1543050" indent="-171450" algn="l" defTabSz="685800" rtl="0" fontAlgn="base">
        <a:lnSpc>
          <a:spcPct val="90000"/>
        </a:lnSpc>
        <a:spcBef>
          <a:spcPts val="375"/>
        </a:spcBef>
        <a:spcAft>
          <a:spcPct val="0"/>
        </a:spcAft>
        <a:buFont typeface="Arial" panose="020B0604020202020204" pitchFamily="34" charset="0"/>
        <a:buChar char="•"/>
        <a:defRPr sz="13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3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3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6.png"/></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49.gif"/></Relationships>
</file>

<file path=ppt/slides/_rels/slide4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50.png"/></Relationships>
</file>

<file path=ppt/slides/_rels/slide4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4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56.xml"/><Relationship Id="rId1" Type="http://schemas.openxmlformats.org/officeDocument/2006/relationships/slideLayout" Target="../slideLayouts/slideLayout2.xml"/><Relationship Id="rId6" Type="http://schemas.openxmlformats.org/officeDocument/2006/relationships/image" Target="../media/image75.jpeg"/><Relationship Id="rId5" Type="http://schemas.openxmlformats.org/officeDocument/2006/relationships/image" Target="../media/image77.png"/><Relationship Id="rId4" Type="http://schemas.openxmlformats.org/officeDocument/2006/relationships/image" Target="../media/image76.png"/></Relationships>
</file>

<file path=ppt/slides/_rels/slide68.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6" name="Slide Number Placeholder 3">
            <a:extLst>
              <a:ext uri="{FF2B5EF4-FFF2-40B4-BE49-F238E27FC236}">
                <a16:creationId xmlns:a16="http://schemas.microsoft.com/office/drawing/2014/main" id="{49E3408E-E98A-2260-804C-BB6A0440B692}"/>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pPr>
            <a:fld id="{72CB095D-2837-466C-B5A3-1522ED1696DF}" type="slidenum">
              <a:rPr lang="en-US" altLang="en-US" sz="1400">
                <a:solidFill>
                  <a:prstClr val="black"/>
                </a:solidFill>
                <a:latin typeface="Tahoma" panose="020B0604030504040204" pitchFamily="34" charset="0"/>
              </a:rPr>
              <a:pPr eaLnBrk="0" fontAlgn="base" hangingPunct="0">
                <a:spcBef>
                  <a:spcPct val="0"/>
                </a:spcBef>
                <a:spcAft>
                  <a:spcPct val="0"/>
                </a:spcAft>
              </a:pPr>
              <a:t>1</a:t>
            </a:fld>
            <a:endParaRPr lang="en-US" altLang="en-US" sz="1400" dirty="0">
              <a:solidFill>
                <a:prstClr val="black"/>
              </a:solidFill>
              <a:latin typeface="Tahoma" panose="020B0604030504040204" pitchFamily="34" charset="0"/>
            </a:endParaRPr>
          </a:p>
        </p:txBody>
      </p:sp>
      <p:sp>
        <p:nvSpPr>
          <p:cNvPr id="13317" name="Slide Number Placeholder 5">
            <a:extLst>
              <a:ext uri="{FF2B5EF4-FFF2-40B4-BE49-F238E27FC236}">
                <a16:creationId xmlns:a16="http://schemas.microsoft.com/office/drawing/2014/main" id="{CA12C36D-168E-B8A3-74E3-5C010E036C87}"/>
              </a:ext>
            </a:extLst>
          </p:cNvPr>
          <p:cNvSpPr txBox="1">
            <a:spLocks noGrp="1"/>
          </p:cNvSpPr>
          <p:nvPr/>
        </p:nvSpPr>
        <p:spPr bwMode="auto">
          <a:xfrm>
            <a:off x="8763000" y="64008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lgn="r" fontAlgn="base">
              <a:spcBef>
                <a:spcPct val="0"/>
              </a:spcBef>
              <a:spcAft>
                <a:spcPct val="0"/>
              </a:spcAft>
            </a:pPr>
            <a:fld id="{06E3FC5D-B7F6-4E89-A9B5-08BD9307C8AA}" type="slidenum">
              <a:rPr lang="zh-CN" altLang="en-US" sz="1200">
                <a:solidFill>
                  <a:prstClr val="black"/>
                </a:solidFill>
                <a:latin typeface="Tahoma" panose="020B0604030504040204" pitchFamily="34" charset="0"/>
                <a:ea typeface="SimSun" panose="02010600030101010101" pitchFamily="2" charset="-122"/>
              </a:rPr>
              <a:pPr algn="r" fontAlgn="base">
                <a:spcBef>
                  <a:spcPct val="0"/>
                </a:spcBef>
                <a:spcAft>
                  <a:spcPct val="0"/>
                </a:spcAft>
              </a:pPr>
              <a:t>1</a:t>
            </a:fld>
            <a:endParaRPr lang="en-US" altLang="zh-CN" sz="1200" dirty="0">
              <a:solidFill>
                <a:prstClr val="black"/>
              </a:solidFill>
              <a:latin typeface="Tahoma" panose="020B0604030504040204" pitchFamily="34" charset="0"/>
              <a:ea typeface="SimSun" panose="02010600030101010101" pitchFamily="2" charset="-122"/>
            </a:endParaRPr>
          </a:p>
        </p:txBody>
      </p:sp>
      <p:sp>
        <p:nvSpPr>
          <p:cNvPr id="4" name="TextBox 3">
            <a:extLst>
              <a:ext uri="{FF2B5EF4-FFF2-40B4-BE49-F238E27FC236}">
                <a16:creationId xmlns:a16="http://schemas.microsoft.com/office/drawing/2014/main" id="{D2F65C33-79A6-03F9-4CA9-3AAD0AC26455}"/>
              </a:ext>
            </a:extLst>
          </p:cNvPr>
          <p:cNvSpPr txBox="1"/>
          <p:nvPr/>
        </p:nvSpPr>
        <p:spPr>
          <a:xfrm>
            <a:off x="2162354" y="3252158"/>
            <a:ext cx="7867291" cy="646331"/>
          </a:xfrm>
          <a:prstGeom prst="rect">
            <a:avLst/>
          </a:prstGeom>
          <a:noFill/>
        </p:spPr>
        <p:txBody>
          <a:bodyPr wrap="square" rtlCol="0">
            <a:spAutoFit/>
          </a:bodyPr>
          <a:lstStyle/>
          <a:p>
            <a:pPr algn="ctr"/>
            <a:r>
              <a:rPr lang="en-US" sz="3600" b="1" dirty="0" err="1">
                <a:latin typeface="Arial" panose="020B0604020202020204" pitchFamily="34" charset="0"/>
                <a:cs typeface="Arial" panose="020B0604020202020204" pitchFamily="34" charset="0"/>
              </a:rPr>
              <a:t>Chương</a:t>
            </a:r>
            <a:r>
              <a:rPr lang="en-US" sz="3600" b="1" dirty="0">
                <a:latin typeface="Arial" panose="020B0604020202020204" pitchFamily="34" charset="0"/>
                <a:cs typeface="Arial" panose="020B0604020202020204" pitchFamily="34" charset="0"/>
              </a:rPr>
              <a:t> 2: </a:t>
            </a:r>
            <a:r>
              <a:rPr lang="en-US" sz="3600" b="1" dirty="0" err="1">
                <a:latin typeface="Arial" panose="020B0604020202020204" pitchFamily="34" charset="0"/>
                <a:cs typeface="Arial" panose="020B0604020202020204" pitchFamily="34" charset="0"/>
              </a:rPr>
              <a:t>Chuẩn</a:t>
            </a:r>
            <a:r>
              <a:rPr lang="en-US" sz="3600" b="1" dirty="0">
                <a:latin typeface="Arial" panose="020B0604020202020204" pitchFamily="34" charset="0"/>
                <a:cs typeface="Arial" panose="020B0604020202020204" pitchFamily="34" charset="0"/>
              </a:rPr>
              <a:t> </a:t>
            </a:r>
            <a:r>
              <a:rPr lang="en-US" sz="3600" b="1" dirty="0" err="1">
                <a:latin typeface="Arial" panose="020B0604020202020204" pitchFamily="34" charset="0"/>
                <a:cs typeface="Arial" panose="020B0604020202020204" pitchFamily="34" charset="0"/>
              </a:rPr>
              <a:t>bị</a:t>
            </a:r>
            <a:r>
              <a:rPr lang="en-US" sz="3600" b="1" dirty="0">
                <a:latin typeface="Arial" panose="020B0604020202020204" pitchFamily="34" charset="0"/>
                <a:cs typeface="Arial" panose="020B0604020202020204" pitchFamily="34" charset="0"/>
              </a:rPr>
              <a:t> </a:t>
            </a:r>
            <a:r>
              <a:rPr lang="en-US" sz="3600" b="1" dirty="0" err="1">
                <a:latin typeface="Arial" panose="020B0604020202020204" pitchFamily="34" charset="0"/>
                <a:cs typeface="Arial" panose="020B0604020202020204" pitchFamily="34" charset="0"/>
              </a:rPr>
              <a:t>dữ</a:t>
            </a:r>
            <a:r>
              <a:rPr lang="en-US" sz="3600" b="1" dirty="0">
                <a:latin typeface="Arial" panose="020B0604020202020204" pitchFamily="34" charset="0"/>
                <a:cs typeface="Arial" panose="020B0604020202020204" pitchFamily="34" charset="0"/>
              </a:rPr>
              <a:t> </a:t>
            </a:r>
            <a:r>
              <a:rPr lang="en-US" sz="3600" b="1" dirty="0" err="1">
                <a:latin typeface="Arial" panose="020B0604020202020204" pitchFamily="34" charset="0"/>
                <a:cs typeface="Arial" panose="020B0604020202020204" pitchFamily="34" charset="0"/>
              </a:rPr>
              <a:t>liệu</a:t>
            </a:r>
            <a:endParaRPr lang="en-ID" sz="3600" b="1" dirty="0">
              <a:latin typeface="Arial" panose="020B0604020202020204" pitchFamily="34" charset="0"/>
              <a:cs typeface="Arial" panose="020B0604020202020204" pitchFamily="34" charset="0"/>
            </a:endParaRPr>
          </a:p>
        </p:txBody>
      </p:sp>
    </p:spTree>
  </p:cSld>
  <p:clrMapOvr>
    <a:masterClrMapping/>
  </p:clrMapOvr>
  <p:transition>
    <p:zoom/>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8DC7FD9E-6BA1-EE94-D88B-3EEAC312917F}"/>
              </a:ext>
            </a:extLst>
          </p:cNvPr>
          <p:cNvSpPr>
            <a:spLocks noGrp="1"/>
          </p:cNvSpPr>
          <p:nvPr>
            <p:ph type="dt" sz="half" idx="10"/>
          </p:nvPr>
        </p:nvSpPr>
        <p:spPr/>
        <p:txBody>
          <a:bodyPr/>
          <a:lstStyle/>
          <a:p>
            <a:pPr>
              <a:defRPr/>
            </a:pPr>
            <a:fld id="{E2B2E243-0AFB-4AB0-8BCD-7E8A01FE7EDE}" type="datetime4">
              <a:rPr lang="en-US" smtClean="0"/>
              <a:pPr>
                <a:defRPr/>
              </a:pPr>
              <a:t>September 23, 2023</a:t>
            </a:fld>
            <a:endParaRPr lang="en-US"/>
          </a:p>
        </p:txBody>
      </p:sp>
      <p:sp>
        <p:nvSpPr>
          <p:cNvPr id="5" name="Footer Placeholder 4">
            <a:extLst>
              <a:ext uri="{FF2B5EF4-FFF2-40B4-BE49-F238E27FC236}">
                <a16:creationId xmlns:a16="http://schemas.microsoft.com/office/drawing/2014/main" id="{24F6C337-3884-FB44-DE86-2E832C4A7DC8}"/>
              </a:ext>
            </a:extLst>
          </p:cNvPr>
          <p:cNvSpPr>
            <a:spLocks noGrp="1"/>
          </p:cNvSpPr>
          <p:nvPr>
            <p:ph type="ftr" sz="quarter" idx="11"/>
          </p:nvPr>
        </p:nvSpPr>
        <p:spPr/>
        <p:txBody>
          <a:bodyPr/>
          <a:lstStyle/>
          <a:p>
            <a:pPr>
              <a:defRPr/>
            </a:pPr>
            <a:r>
              <a:rPr lang="en-US"/>
              <a:t>Data Mining: Concepts and Techniques</a:t>
            </a:r>
          </a:p>
        </p:txBody>
      </p:sp>
      <p:sp>
        <p:nvSpPr>
          <p:cNvPr id="6" name="Slide Number Placeholder 5">
            <a:extLst>
              <a:ext uri="{FF2B5EF4-FFF2-40B4-BE49-F238E27FC236}">
                <a16:creationId xmlns:a16="http://schemas.microsoft.com/office/drawing/2014/main" id="{524F61FC-52BE-8D18-AAE8-E377FB226CA3}"/>
              </a:ext>
            </a:extLst>
          </p:cNvPr>
          <p:cNvSpPr>
            <a:spLocks noGrp="1"/>
          </p:cNvSpPr>
          <p:nvPr>
            <p:ph type="sldNum" sz="quarter" idx="12"/>
          </p:nvPr>
        </p:nvSpPr>
        <p:spPr/>
        <p:txBody>
          <a:bodyPr/>
          <a:lstStyle/>
          <a:p>
            <a:pPr>
              <a:defRPr/>
            </a:pPr>
            <a:fld id="{F769ABA6-33D2-4B9E-AD9A-DD94F86140E0}" type="slidenum">
              <a:rPr lang="en-US" altLang="en-US" smtClean="0"/>
              <a:pPr>
                <a:defRPr/>
              </a:pPr>
              <a:t>10</a:t>
            </a:fld>
            <a:endParaRPr lang="en-US" altLang="en-US"/>
          </a:p>
        </p:txBody>
      </p:sp>
      <p:pic>
        <p:nvPicPr>
          <p:cNvPr id="8" name="Picture 7">
            <a:extLst>
              <a:ext uri="{FF2B5EF4-FFF2-40B4-BE49-F238E27FC236}">
                <a16:creationId xmlns:a16="http://schemas.microsoft.com/office/drawing/2014/main" id="{8AE6B2D5-D207-46E9-165D-46D7A0D34D26}"/>
              </a:ext>
            </a:extLst>
          </p:cNvPr>
          <p:cNvPicPr>
            <a:picLocks noChangeAspect="1"/>
          </p:cNvPicPr>
          <p:nvPr/>
        </p:nvPicPr>
        <p:blipFill>
          <a:blip r:embed="rId3"/>
          <a:stretch>
            <a:fillRect/>
          </a:stretch>
        </p:blipFill>
        <p:spPr>
          <a:xfrm>
            <a:off x="545186" y="1695942"/>
            <a:ext cx="4842368" cy="4115074"/>
          </a:xfrm>
          <a:prstGeom prst="rect">
            <a:avLst/>
          </a:prstGeom>
        </p:spPr>
      </p:pic>
      <p:pic>
        <p:nvPicPr>
          <p:cNvPr id="10" name="Picture 9">
            <a:extLst>
              <a:ext uri="{FF2B5EF4-FFF2-40B4-BE49-F238E27FC236}">
                <a16:creationId xmlns:a16="http://schemas.microsoft.com/office/drawing/2014/main" id="{688C8C45-6A13-F841-5654-2DFBD5C56668}"/>
              </a:ext>
            </a:extLst>
          </p:cNvPr>
          <p:cNvPicPr>
            <a:picLocks noChangeAspect="1"/>
          </p:cNvPicPr>
          <p:nvPr/>
        </p:nvPicPr>
        <p:blipFill>
          <a:blip r:embed="rId4"/>
          <a:stretch>
            <a:fillRect/>
          </a:stretch>
        </p:blipFill>
        <p:spPr>
          <a:xfrm>
            <a:off x="5607944" y="2707702"/>
            <a:ext cx="6442389" cy="1658236"/>
          </a:xfrm>
          <a:prstGeom prst="rect">
            <a:avLst/>
          </a:prstGeom>
        </p:spPr>
      </p:pic>
      <p:sp>
        <p:nvSpPr>
          <p:cNvPr id="2" name="TextBox 1">
            <a:extLst>
              <a:ext uri="{FF2B5EF4-FFF2-40B4-BE49-F238E27FC236}">
                <a16:creationId xmlns:a16="http://schemas.microsoft.com/office/drawing/2014/main" id="{A62D653A-8460-DE21-025E-461C48E63606}"/>
              </a:ext>
            </a:extLst>
          </p:cNvPr>
          <p:cNvSpPr txBox="1"/>
          <p:nvPr/>
        </p:nvSpPr>
        <p:spPr>
          <a:xfrm>
            <a:off x="605287" y="750498"/>
            <a:ext cx="3535392" cy="400110"/>
          </a:xfrm>
          <a:prstGeom prst="rect">
            <a:avLst/>
          </a:prstGeom>
          <a:noFill/>
        </p:spPr>
        <p:txBody>
          <a:bodyPr wrap="square" rtlCol="0">
            <a:spAutoFit/>
          </a:bodyPr>
          <a:lstStyle/>
          <a:p>
            <a:r>
              <a:rPr lang="en-US" sz="2000" b="1" dirty="0">
                <a:latin typeface="Arial" panose="020B0604020202020204" pitchFamily="34" charset="0"/>
                <a:cs typeface="Arial" panose="020B0604020202020204" pitchFamily="34" charset="0"/>
              </a:rPr>
              <a:t>1.1 Craw </a:t>
            </a:r>
            <a:r>
              <a:rPr lang="en-US" sz="2000" b="1" dirty="0" err="1">
                <a:latin typeface="Arial" panose="020B0604020202020204" pitchFamily="34" charset="0"/>
                <a:cs typeface="Arial" panose="020B0604020202020204" pitchFamily="34" charset="0"/>
              </a:rPr>
              <a:t>dữ</a:t>
            </a:r>
            <a:r>
              <a:rPr lang="en-US" sz="2000" b="1" dirty="0">
                <a:latin typeface="Arial" panose="020B0604020202020204" pitchFamily="34" charset="0"/>
                <a:cs typeface="Arial" panose="020B0604020202020204" pitchFamily="34" charset="0"/>
              </a:rPr>
              <a:t> </a:t>
            </a:r>
            <a:r>
              <a:rPr lang="en-US" sz="2000" b="1" dirty="0" err="1">
                <a:latin typeface="Arial" panose="020B0604020202020204" pitchFamily="34" charset="0"/>
                <a:cs typeface="Arial" panose="020B0604020202020204" pitchFamily="34" charset="0"/>
              </a:rPr>
              <a:t>liệu</a:t>
            </a:r>
            <a:endParaRPr lang="en-ID"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56509128"/>
      </p:ext>
    </p:extLst>
  </p:cSld>
  <p:clrMapOvr>
    <a:masterClrMapping/>
  </p:clrMapOvr>
  <p:transition>
    <p:zoom/>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5A0AC1-DBE2-8749-A16F-B8C047A79A3C}"/>
              </a:ext>
            </a:extLst>
          </p:cNvPr>
          <p:cNvSpPr>
            <a:spLocks noGrp="1"/>
          </p:cNvSpPr>
          <p:nvPr>
            <p:ph type="dt" sz="half" idx="10"/>
          </p:nvPr>
        </p:nvSpPr>
        <p:spPr/>
        <p:txBody>
          <a:bodyPr/>
          <a:lstStyle/>
          <a:p>
            <a:pPr>
              <a:defRPr/>
            </a:pPr>
            <a:fld id="{E2B2E243-0AFB-4AB0-8BCD-7E8A01FE7EDE}" type="datetime4">
              <a:rPr lang="en-US" smtClean="0"/>
              <a:pPr>
                <a:defRPr/>
              </a:pPr>
              <a:t>September 23, 2023</a:t>
            </a:fld>
            <a:endParaRPr lang="en-US"/>
          </a:p>
        </p:txBody>
      </p:sp>
      <p:sp>
        <p:nvSpPr>
          <p:cNvPr id="5" name="Footer Placeholder 4">
            <a:extLst>
              <a:ext uri="{FF2B5EF4-FFF2-40B4-BE49-F238E27FC236}">
                <a16:creationId xmlns:a16="http://schemas.microsoft.com/office/drawing/2014/main" id="{D5883401-8A46-B3F6-EC86-2D21DB974321}"/>
              </a:ext>
            </a:extLst>
          </p:cNvPr>
          <p:cNvSpPr>
            <a:spLocks noGrp="1"/>
          </p:cNvSpPr>
          <p:nvPr>
            <p:ph type="ftr" sz="quarter" idx="11"/>
          </p:nvPr>
        </p:nvSpPr>
        <p:spPr/>
        <p:txBody>
          <a:bodyPr/>
          <a:lstStyle/>
          <a:p>
            <a:pPr>
              <a:defRPr/>
            </a:pPr>
            <a:r>
              <a:rPr lang="en-US"/>
              <a:t>Data Mining: Concepts and Techniques</a:t>
            </a:r>
          </a:p>
        </p:txBody>
      </p:sp>
      <p:sp>
        <p:nvSpPr>
          <p:cNvPr id="6" name="Slide Number Placeholder 5">
            <a:extLst>
              <a:ext uri="{FF2B5EF4-FFF2-40B4-BE49-F238E27FC236}">
                <a16:creationId xmlns:a16="http://schemas.microsoft.com/office/drawing/2014/main" id="{A6475799-58C9-E177-0B33-4136B5999022}"/>
              </a:ext>
            </a:extLst>
          </p:cNvPr>
          <p:cNvSpPr>
            <a:spLocks noGrp="1"/>
          </p:cNvSpPr>
          <p:nvPr>
            <p:ph type="sldNum" sz="quarter" idx="12"/>
          </p:nvPr>
        </p:nvSpPr>
        <p:spPr/>
        <p:txBody>
          <a:bodyPr/>
          <a:lstStyle/>
          <a:p>
            <a:pPr>
              <a:defRPr/>
            </a:pPr>
            <a:fld id="{F769ABA6-33D2-4B9E-AD9A-DD94F86140E0}" type="slidenum">
              <a:rPr lang="en-US" altLang="en-US" smtClean="0"/>
              <a:pPr>
                <a:defRPr/>
              </a:pPr>
              <a:t>11</a:t>
            </a:fld>
            <a:endParaRPr lang="en-US" altLang="en-US"/>
          </a:p>
        </p:txBody>
      </p:sp>
      <p:sp>
        <p:nvSpPr>
          <p:cNvPr id="11" name="TextBox 10">
            <a:extLst>
              <a:ext uri="{FF2B5EF4-FFF2-40B4-BE49-F238E27FC236}">
                <a16:creationId xmlns:a16="http://schemas.microsoft.com/office/drawing/2014/main" id="{E01DE292-388E-8A07-566B-044F924CF7D3}"/>
              </a:ext>
            </a:extLst>
          </p:cNvPr>
          <p:cNvSpPr txBox="1"/>
          <p:nvPr/>
        </p:nvSpPr>
        <p:spPr>
          <a:xfrm>
            <a:off x="3046926" y="1197049"/>
            <a:ext cx="6098146" cy="369332"/>
          </a:xfrm>
          <a:prstGeom prst="rect">
            <a:avLst/>
          </a:prstGeom>
          <a:noFill/>
        </p:spPr>
        <p:txBody>
          <a:bodyPr wrap="square">
            <a:spAutoFit/>
          </a:bodyPr>
          <a:lstStyle/>
          <a:p>
            <a:pPr algn="ctr"/>
            <a:r>
              <a:rPr lang="en-ID" dirty="0">
                <a:latin typeface="Arial" panose="020B0604020202020204" pitchFamily="34" charset="0"/>
                <a:cs typeface="Arial" panose="020B0604020202020204" pitchFamily="34" charset="0"/>
              </a:rPr>
              <a:t>https://www.house.gov/representatives</a:t>
            </a:r>
          </a:p>
        </p:txBody>
      </p:sp>
      <p:sp>
        <p:nvSpPr>
          <p:cNvPr id="12" name="TextBox 11">
            <a:extLst>
              <a:ext uri="{FF2B5EF4-FFF2-40B4-BE49-F238E27FC236}">
                <a16:creationId xmlns:a16="http://schemas.microsoft.com/office/drawing/2014/main" id="{390FEBC5-C43F-D28E-A92B-0F8B669653D8}"/>
              </a:ext>
            </a:extLst>
          </p:cNvPr>
          <p:cNvSpPr txBox="1"/>
          <p:nvPr/>
        </p:nvSpPr>
        <p:spPr>
          <a:xfrm>
            <a:off x="2744810" y="6057624"/>
            <a:ext cx="6702380" cy="369332"/>
          </a:xfrm>
          <a:prstGeom prst="rect">
            <a:avLst/>
          </a:prstGeom>
          <a:noFill/>
        </p:spPr>
        <p:txBody>
          <a:bodyPr wrap="square" rtlCol="0">
            <a:spAutoFit/>
          </a:bodyPr>
          <a:lstStyle/>
          <a:p>
            <a:pPr algn="ctr"/>
            <a:r>
              <a:rPr lang="en-US" dirty="0">
                <a:sym typeface="Wingdings" panose="05000000000000000000" pitchFamily="2" charset="2"/>
              </a:rPr>
              <a:t> </a:t>
            </a:r>
            <a:r>
              <a:rPr lang="en-US" b="1" dirty="0" err="1">
                <a:solidFill>
                  <a:srgbClr val="FF0000"/>
                </a:solidFill>
                <a:latin typeface="Arial" panose="020B0604020202020204" pitchFamily="34" charset="0"/>
                <a:cs typeface="Arial" panose="020B0604020202020204" pitchFamily="34" charset="0"/>
                <a:sym typeface="Wingdings" panose="05000000000000000000" pitchFamily="2" charset="2"/>
              </a:rPr>
              <a:t>Tìm</a:t>
            </a:r>
            <a:r>
              <a:rPr lang="en-US" b="1" dirty="0">
                <a:solidFill>
                  <a:srgbClr val="FF0000"/>
                </a:solidFill>
                <a:latin typeface="Arial" panose="020B0604020202020204" pitchFamily="34" charset="0"/>
                <a:cs typeface="Arial" panose="020B0604020202020204" pitchFamily="34" charset="0"/>
                <a:sym typeface="Wingdings" panose="05000000000000000000" pitchFamily="2" charset="2"/>
              </a:rPr>
              <a:t> </a:t>
            </a:r>
            <a:r>
              <a:rPr lang="en-US" b="1" dirty="0" err="1">
                <a:solidFill>
                  <a:srgbClr val="FF0000"/>
                </a:solidFill>
                <a:latin typeface="Arial" panose="020B0604020202020204" pitchFamily="34" charset="0"/>
                <a:cs typeface="Arial" panose="020B0604020202020204" pitchFamily="34" charset="0"/>
                <a:sym typeface="Wingdings" panose="05000000000000000000" pitchFamily="2" charset="2"/>
              </a:rPr>
              <a:t>tất</a:t>
            </a:r>
            <a:r>
              <a:rPr lang="en-US" b="1" dirty="0">
                <a:solidFill>
                  <a:srgbClr val="FF0000"/>
                </a:solidFill>
                <a:latin typeface="Arial" panose="020B0604020202020204" pitchFamily="34" charset="0"/>
                <a:cs typeface="Arial" panose="020B0604020202020204" pitchFamily="34" charset="0"/>
                <a:sym typeface="Wingdings" panose="05000000000000000000" pitchFamily="2" charset="2"/>
              </a:rPr>
              <a:t> </a:t>
            </a:r>
            <a:r>
              <a:rPr lang="en-US" b="1" dirty="0" err="1">
                <a:solidFill>
                  <a:srgbClr val="FF0000"/>
                </a:solidFill>
                <a:latin typeface="Arial" panose="020B0604020202020204" pitchFamily="34" charset="0"/>
                <a:cs typeface="Arial" panose="020B0604020202020204" pitchFamily="34" charset="0"/>
                <a:sym typeface="Wingdings" panose="05000000000000000000" pitchFamily="2" charset="2"/>
              </a:rPr>
              <a:t>cả</a:t>
            </a:r>
            <a:r>
              <a:rPr lang="en-US" b="1" dirty="0">
                <a:solidFill>
                  <a:srgbClr val="FF0000"/>
                </a:solidFill>
                <a:latin typeface="Arial" panose="020B0604020202020204" pitchFamily="34" charset="0"/>
                <a:cs typeface="Arial" panose="020B0604020202020204" pitchFamily="34" charset="0"/>
                <a:sym typeface="Wingdings" panose="05000000000000000000" pitchFamily="2" charset="2"/>
              </a:rPr>
              <a:t> </a:t>
            </a:r>
            <a:r>
              <a:rPr lang="en-US" b="1" dirty="0" err="1">
                <a:solidFill>
                  <a:srgbClr val="FF0000"/>
                </a:solidFill>
                <a:latin typeface="Arial" panose="020B0604020202020204" pitchFamily="34" charset="0"/>
                <a:cs typeface="Arial" panose="020B0604020202020204" pitchFamily="34" charset="0"/>
                <a:sym typeface="Wingdings" panose="05000000000000000000" pitchFamily="2" charset="2"/>
              </a:rPr>
              <a:t>trang</a:t>
            </a:r>
            <a:r>
              <a:rPr lang="en-US" b="1" dirty="0">
                <a:solidFill>
                  <a:srgbClr val="FF0000"/>
                </a:solidFill>
                <a:latin typeface="Arial" panose="020B0604020202020204" pitchFamily="34" charset="0"/>
                <a:cs typeface="Arial" panose="020B0604020202020204" pitchFamily="34" charset="0"/>
                <a:sym typeface="Wingdings" panose="05000000000000000000" pitchFamily="2" charset="2"/>
              </a:rPr>
              <a:t> web </a:t>
            </a:r>
            <a:r>
              <a:rPr lang="en-US" b="1" dirty="0" err="1">
                <a:solidFill>
                  <a:srgbClr val="FF0000"/>
                </a:solidFill>
                <a:latin typeface="Arial" panose="020B0604020202020204" pitchFamily="34" charset="0"/>
                <a:cs typeface="Arial" panose="020B0604020202020204" pitchFamily="34" charset="0"/>
                <a:sym typeface="Wingdings" panose="05000000000000000000" pitchFamily="2" charset="2"/>
              </a:rPr>
              <a:t>liết</a:t>
            </a:r>
            <a:r>
              <a:rPr lang="en-US" b="1" dirty="0">
                <a:solidFill>
                  <a:srgbClr val="FF0000"/>
                </a:solidFill>
                <a:latin typeface="Arial" panose="020B0604020202020204" pitchFamily="34" charset="0"/>
                <a:cs typeface="Arial" panose="020B0604020202020204" pitchFamily="34" charset="0"/>
                <a:sym typeface="Wingdings" panose="05000000000000000000" pitchFamily="2" charset="2"/>
              </a:rPr>
              <a:t> </a:t>
            </a:r>
            <a:r>
              <a:rPr lang="en-US" b="1" dirty="0" err="1">
                <a:solidFill>
                  <a:srgbClr val="FF0000"/>
                </a:solidFill>
                <a:latin typeface="Arial" panose="020B0604020202020204" pitchFamily="34" charset="0"/>
                <a:cs typeface="Arial" panose="020B0604020202020204" pitchFamily="34" charset="0"/>
                <a:sym typeface="Wingdings" panose="05000000000000000000" pitchFamily="2" charset="2"/>
              </a:rPr>
              <a:t>kết</a:t>
            </a:r>
            <a:r>
              <a:rPr lang="en-US" b="1" dirty="0">
                <a:solidFill>
                  <a:srgbClr val="FF0000"/>
                </a:solidFill>
                <a:latin typeface="Arial" panose="020B0604020202020204" pitchFamily="34" charset="0"/>
                <a:cs typeface="Arial" panose="020B0604020202020204" pitchFamily="34" charset="0"/>
                <a:sym typeface="Wingdings" panose="05000000000000000000" pitchFamily="2" charset="2"/>
              </a:rPr>
              <a:t> </a:t>
            </a:r>
            <a:r>
              <a:rPr lang="en-US" b="1" dirty="0" err="1">
                <a:solidFill>
                  <a:srgbClr val="FF0000"/>
                </a:solidFill>
                <a:latin typeface="Arial" panose="020B0604020202020204" pitchFamily="34" charset="0"/>
                <a:cs typeface="Arial" panose="020B0604020202020204" pitchFamily="34" charset="0"/>
                <a:sym typeface="Wingdings" panose="05000000000000000000" pitchFamily="2" charset="2"/>
              </a:rPr>
              <a:t>đến</a:t>
            </a:r>
            <a:r>
              <a:rPr lang="en-US" b="1" dirty="0">
                <a:solidFill>
                  <a:srgbClr val="FF0000"/>
                </a:solidFill>
                <a:latin typeface="Arial" panose="020B0604020202020204" pitchFamily="34" charset="0"/>
                <a:cs typeface="Arial" panose="020B0604020202020204" pitchFamily="34" charset="0"/>
                <a:sym typeface="Wingdings" panose="05000000000000000000" pitchFamily="2" charset="2"/>
              </a:rPr>
              <a:t> </a:t>
            </a:r>
            <a:r>
              <a:rPr lang="en-US" b="1" dirty="0" err="1">
                <a:solidFill>
                  <a:srgbClr val="FF0000"/>
                </a:solidFill>
                <a:latin typeface="Arial" panose="020B0604020202020204" pitchFamily="34" charset="0"/>
                <a:cs typeface="Arial" panose="020B0604020202020204" pitchFamily="34" charset="0"/>
                <a:sym typeface="Wingdings" panose="05000000000000000000" pitchFamily="2" charset="2"/>
              </a:rPr>
              <a:t>người</a:t>
            </a:r>
            <a:r>
              <a:rPr lang="en-US" b="1" dirty="0">
                <a:solidFill>
                  <a:srgbClr val="FF0000"/>
                </a:solidFill>
                <a:latin typeface="Arial" panose="020B0604020202020204" pitchFamily="34" charset="0"/>
                <a:cs typeface="Arial" panose="020B0604020202020204" pitchFamily="34" charset="0"/>
                <a:sym typeface="Wingdings" panose="05000000000000000000" pitchFamily="2" charset="2"/>
              </a:rPr>
              <a:t> </a:t>
            </a:r>
            <a:r>
              <a:rPr lang="en-US" b="1" dirty="0" err="1">
                <a:solidFill>
                  <a:srgbClr val="FF0000"/>
                </a:solidFill>
                <a:latin typeface="Arial" panose="020B0604020202020204" pitchFamily="34" charset="0"/>
                <a:cs typeface="Arial" panose="020B0604020202020204" pitchFamily="34" charset="0"/>
                <a:sym typeface="Wingdings" panose="05000000000000000000" pitchFamily="2" charset="2"/>
              </a:rPr>
              <a:t>đại</a:t>
            </a:r>
            <a:r>
              <a:rPr lang="en-US" b="1" dirty="0">
                <a:solidFill>
                  <a:srgbClr val="FF0000"/>
                </a:solidFill>
                <a:latin typeface="Arial" panose="020B0604020202020204" pitchFamily="34" charset="0"/>
                <a:cs typeface="Arial" panose="020B0604020202020204" pitchFamily="34" charset="0"/>
                <a:sym typeface="Wingdings" panose="05000000000000000000" pitchFamily="2" charset="2"/>
              </a:rPr>
              <a:t> </a:t>
            </a:r>
            <a:r>
              <a:rPr lang="en-US" b="1" dirty="0" err="1">
                <a:solidFill>
                  <a:srgbClr val="FF0000"/>
                </a:solidFill>
                <a:latin typeface="Arial" panose="020B0604020202020204" pitchFamily="34" charset="0"/>
                <a:cs typeface="Arial" panose="020B0604020202020204" pitchFamily="34" charset="0"/>
                <a:sym typeface="Wingdings" panose="05000000000000000000" pitchFamily="2" charset="2"/>
              </a:rPr>
              <a:t>diện</a:t>
            </a:r>
            <a:endParaRPr lang="en-ID" b="1" dirty="0">
              <a:solidFill>
                <a:srgbClr val="FF0000"/>
              </a:solidFill>
              <a:latin typeface="Arial" panose="020B0604020202020204" pitchFamily="34" charset="0"/>
              <a:cs typeface="Arial" panose="020B0604020202020204" pitchFamily="34" charset="0"/>
            </a:endParaRPr>
          </a:p>
        </p:txBody>
      </p:sp>
      <p:pic>
        <p:nvPicPr>
          <p:cNvPr id="13" name="Picture 12">
            <a:extLst>
              <a:ext uri="{FF2B5EF4-FFF2-40B4-BE49-F238E27FC236}">
                <a16:creationId xmlns:a16="http://schemas.microsoft.com/office/drawing/2014/main" id="{01696F96-6BBC-9A2E-406C-0006EB6A2698}"/>
              </a:ext>
            </a:extLst>
          </p:cNvPr>
          <p:cNvPicPr>
            <a:picLocks noChangeAspect="1"/>
          </p:cNvPicPr>
          <p:nvPr/>
        </p:nvPicPr>
        <p:blipFill>
          <a:blip r:embed="rId3"/>
          <a:stretch>
            <a:fillRect/>
          </a:stretch>
        </p:blipFill>
        <p:spPr>
          <a:xfrm>
            <a:off x="1691692" y="1612823"/>
            <a:ext cx="8808615" cy="4444801"/>
          </a:xfrm>
          <a:prstGeom prst="rect">
            <a:avLst/>
          </a:prstGeom>
        </p:spPr>
      </p:pic>
      <p:sp>
        <p:nvSpPr>
          <p:cNvPr id="2" name="TextBox 1">
            <a:extLst>
              <a:ext uri="{FF2B5EF4-FFF2-40B4-BE49-F238E27FC236}">
                <a16:creationId xmlns:a16="http://schemas.microsoft.com/office/drawing/2014/main" id="{F2CB20F5-EDAD-01AA-3B64-50EF74B91C0D}"/>
              </a:ext>
            </a:extLst>
          </p:cNvPr>
          <p:cNvSpPr txBox="1"/>
          <p:nvPr/>
        </p:nvSpPr>
        <p:spPr>
          <a:xfrm>
            <a:off x="605287" y="750498"/>
            <a:ext cx="3535392" cy="400110"/>
          </a:xfrm>
          <a:prstGeom prst="rect">
            <a:avLst/>
          </a:prstGeom>
          <a:noFill/>
        </p:spPr>
        <p:txBody>
          <a:bodyPr wrap="square" rtlCol="0">
            <a:spAutoFit/>
          </a:bodyPr>
          <a:lstStyle/>
          <a:p>
            <a:r>
              <a:rPr lang="en-US" sz="2000" b="1" dirty="0">
                <a:latin typeface="Arial" panose="020B0604020202020204" pitchFamily="34" charset="0"/>
                <a:cs typeface="Arial" panose="020B0604020202020204" pitchFamily="34" charset="0"/>
              </a:rPr>
              <a:t>1.1 Craw </a:t>
            </a:r>
            <a:r>
              <a:rPr lang="en-US" sz="2000" b="1" dirty="0" err="1">
                <a:latin typeface="Arial" panose="020B0604020202020204" pitchFamily="34" charset="0"/>
                <a:cs typeface="Arial" panose="020B0604020202020204" pitchFamily="34" charset="0"/>
              </a:rPr>
              <a:t>dữ</a:t>
            </a:r>
            <a:r>
              <a:rPr lang="en-US" sz="2000" b="1" dirty="0">
                <a:latin typeface="Arial" panose="020B0604020202020204" pitchFamily="34" charset="0"/>
                <a:cs typeface="Arial" panose="020B0604020202020204" pitchFamily="34" charset="0"/>
              </a:rPr>
              <a:t> </a:t>
            </a:r>
            <a:r>
              <a:rPr lang="en-US" sz="2000" b="1" dirty="0" err="1">
                <a:latin typeface="Arial" panose="020B0604020202020204" pitchFamily="34" charset="0"/>
                <a:cs typeface="Arial" panose="020B0604020202020204" pitchFamily="34" charset="0"/>
              </a:rPr>
              <a:t>liệu</a:t>
            </a:r>
            <a:endParaRPr lang="en-ID"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3076723"/>
      </p:ext>
    </p:extLst>
  </p:cSld>
  <p:clrMapOvr>
    <a:masterClrMapping/>
  </p:clrMapOvr>
  <p:transition>
    <p:zoom/>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EE59297-7769-E817-5198-E59CC380EB98}"/>
              </a:ext>
            </a:extLst>
          </p:cNvPr>
          <p:cNvSpPr>
            <a:spLocks noGrp="1"/>
          </p:cNvSpPr>
          <p:nvPr>
            <p:ph type="dt" sz="half" idx="10"/>
          </p:nvPr>
        </p:nvSpPr>
        <p:spPr/>
        <p:txBody>
          <a:bodyPr/>
          <a:lstStyle/>
          <a:p>
            <a:pPr>
              <a:defRPr/>
            </a:pPr>
            <a:fld id="{E2B2E243-0AFB-4AB0-8BCD-7E8A01FE7EDE}" type="datetime4">
              <a:rPr lang="en-US" smtClean="0"/>
              <a:pPr>
                <a:defRPr/>
              </a:pPr>
              <a:t>September 23, 2023</a:t>
            </a:fld>
            <a:endParaRPr lang="en-US"/>
          </a:p>
        </p:txBody>
      </p:sp>
      <p:sp>
        <p:nvSpPr>
          <p:cNvPr id="5" name="Footer Placeholder 4">
            <a:extLst>
              <a:ext uri="{FF2B5EF4-FFF2-40B4-BE49-F238E27FC236}">
                <a16:creationId xmlns:a16="http://schemas.microsoft.com/office/drawing/2014/main" id="{44A38CEC-4A33-05F2-62CE-D12F797B0B0D}"/>
              </a:ext>
            </a:extLst>
          </p:cNvPr>
          <p:cNvSpPr>
            <a:spLocks noGrp="1"/>
          </p:cNvSpPr>
          <p:nvPr>
            <p:ph type="ftr" sz="quarter" idx="11"/>
          </p:nvPr>
        </p:nvSpPr>
        <p:spPr/>
        <p:txBody>
          <a:bodyPr/>
          <a:lstStyle/>
          <a:p>
            <a:pPr>
              <a:defRPr/>
            </a:pPr>
            <a:r>
              <a:rPr lang="en-US"/>
              <a:t>Data Mining: Concepts and Techniques</a:t>
            </a:r>
          </a:p>
        </p:txBody>
      </p:sp>
      <p:sp>
        <p:nvSpPr>
          <p:cNvPr id="6" name="Slide Number Placeholder 5">
            <a:extLst>
              <a:ext uri="{FF2B5EF4-FFF2-40B4-BE49-F238E27FC236}">
                <a16:creationId xmlns:a16="http://schemas.microsoft.com/office/drawing/2014/main" id="{A6832703-4F7E-FB4B-0C6F-7D7FBC9B0DFD}"/>
              </a:ext>
            </a:extLst>
          </p:cNvPr>
          <p:cNvSpPr>
            <a:spLocks noGrp="1"/>
          </p:cNvSpPr>
          <p:nvPr>
            <p:ph type="sldNum" sz="quarter" idx="12"/>
          </p:nvPr>
        </p:nvSpPr>
        <p:spPr/>
        <p:txBody>
          <a:bodyPr/>
          <a:lstStyle/>
          <a:p>
            <a:pPr>
              <a:defRPr/>
            </a:pPr>
            <a:fld id="{F769ABA6-33D2-4B9E-AD9A-DD94F86140E0}" type="slidenum">
              <a:rPr lang="en-US" altLang="en-US" smtClean="0"/>
              <a:pPr>
                <a:defRPr/>
              </a:pPr>
              <a:t>12</a:t>
            </a:fld>
            <a:endParaRPr lang="en-US" altLang="en-US"/>
          </a:p>
        </p:txBody>
      </p:sp>
      <p:pic>
        <p:nvPicPr>
          <p:cNvPr id="9" name="Picture 8">
            <a:extLst>
              <a:ext uri="{FF2B5EF4-FFF2-40B4-BE49-F238E27FC236}">
                <a16:creationId xmlns:a16="http://schemas.microsoft.com/office/drawing/2014/main" id="{34BCCBF9-5528-CD9F-4AFF-EE922A029440}"/>
              </a:ext>
            </a:extLst>
          </p:cNvPr>
          <p:cNvPicPr>
            <a:picLocks noChangeAspect="1"/>
          </p:cNvPicPr>
          <p:nvPr/>
        </p:nvPicPr>
        <p:blipFill>
          <a:blip r:embed="rId3"/>
          <a:stretch>
            <a:fillRect/>
          </a:stretch>
        </p:blipFill>
        <p:spPr>
          <a:xfrm>
            <a:off x="68979" y="1931831"/>
            <a:ext cx="12054041" cy="3335628"/>
          </a:xfrm>
          <a:prstGeom prst="rect">
            <a:avLst/>
          </a:prstGeom>
        </p:spPr>
      </p:pic>
      <p:sp>
        <p:nvSpPr>
          <p:cNvPr id="2" name="TextBox 1">
            <a:extLst>
              <a:ext uri="{FF2B5EF4-FFF2-40B4-BE49-F238E27FC236}">
                <a16:creationId xmlns:a16="http://schemas.microsoft.com/office/drawing/2014/main" id="{D88A0BE5-3156-AC0D-3BA1-B0D1FADCB762}"/>
              </a:ext>
            </a:extLst>
          </p:cNvPr>
          <p:cNvSpPr txBox="1"/>
          <p:nvPr/>
        </p:nvSpPr>
        <p:spPr>
          <a:xfrm>
            <a:off x="605287" y="762221"/>
            <a:ext cx="3535392" cy="400110"/>
          </a:xfrm>
          <a:prstGeom prst="rect">
            <a:avLst/>
          </a:prstGeom>
          <a:noFill/>
        </p:spPr>
        <p:txBody>
          <a:bodyPr wrap="square" rtlCol="0">
            <a:spAutoFit/>
          </a:bodyPr>
          <a:lstStyle/>
          <a:p>
            <a:r>
              <a:rPr lang="en-US" sz="2000" b="1" dirty="0">
                <a:latin typeface="Arial" panose="020B0604020202020204" pitchFamily="34" charset="0"/>
                <a:cs typeface="Arial" panose="020B0604020202020204" pitchFamily="34" charset="0"/>
              </a:rPr>
              <a:t>1.1 Craw </a:t>
            </a:r>
            <a:r>
              <a:rPr lang="en-US" sz="2000" b="1" dirty="0" err="1">
                <a:latin typeface="Arial" panose="020B0604020202020204" pitchFamily="34" charset="0"/>
                <a:cs typeface="Arial" panose="020B0604020202020204" pitchFamily="34" charset="0"/>
              </a:rPr>
              <a:t>dữ</a:t>
            </a:r>
            <a:r>
              <a:rPr lang="en-US" sz="2000" b="1" dirty="0">
                <a:latin typeface="Arial" panose="020B0604020202020204" pitchFamily="34" charset="0"/>
                <a:cs typeface="Arial" panose="020B0604020202020204" pitchFamily="34" charset="0"/>
              </a:rPr>
              <a:t> </a:t>
            </a:r>
            <a:r>
              <a:rPr lang="en-US" sz="2000" b="1" dirty="0" err="1">
                <a:latin typeface="Arial" panose="020B0604020202020204" pitchFamily="34" charset="0"/>
                <a:cs typeface="Arial" panose="020B0604020202020204" pitchFamily="34" charset="0"/>
              </a:rPr>
              <a:t>liệu</a:t>
            </a:r>
            <a:endParaRPr lang="en-ID"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09514429"/>
      </p:ext>
    </p:extLst>
  </p:cSld>
  <p:clrMapOvr>
    <a:masterClrMapping/>
  </p:clrMapOvr>
  <p:transition>
    <p:zoom/>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3142CDCC-4B40-63FE-C42F-7D47E2D552FA}"/>
              </a:ext>
            </a:extLst>
          </p:cNvPr>
          <p:cNvSpPr>
            <a:spLocks noGrp="1"/>
          </p:cNvSpPr>
          <p:nvPr>
            <p:ph type="dt" sz="half" idx="10"/>
          </p:nvPr>
        </p:nvSpPr>
        <p:spPr/>
        <p:txBody>
          <a:bodyPr/>
          <a:lstStyle/>
          <a:p>
            <a:pPr>
              <a:defRPr/>
            </a:pPr>
            <a:fld id="{E2B2E243-0AFB-4AB0-8BCD-7E8A01FE7EDE}" type="datetime4">
              <a:rPr lang="en-US" smtClean="0"/>
              <a:pPr>
                <a:defRPr/>
              </a:pPr>
              <a:t>September 23, 2023</a:t>
            </a:fld>
            <a:endParaRPr lang="en-US"/>
          </a:p>
        </p:txBody>
      </p:sp>
      <p:sp>
        <p:nvSpPr>
          <p:cNvPr id="5" name="Footer Placeholder 4">
            <a:extLst>
              <a:ext uri="{FF2B5EF4-FFF2-40B4-BE49-F238E27FC236}">
                <a16:creationId xmlns:a16="http://schemas.microsoft.com/office/drawing/2014/main" id="{3622DF9C-E4C5-D06F-05A6-61424D96F40F}"/>
              </a:ext>
            </a:extLst>
          </p:cNvPr>
          <p:cNvSpPr>
            <a:spLocks noGrp="1"/>
          </p:cNvSpPr>
          <p:nvPr>
            <p:ph type="ftr" sz="quarter" idx="11"/>
          </p:nvPr>
        </p:nvSpPr>
        <p:spPr/>
        <p:txBody>
          <a:bodyPr/>
          <a:lstStyle/>
          <a:p>
            <a:pPr>
              <a:defRPr/>
            </a:pPr>
            <a:r>
              <a:rPr lang="en-US"/>
              <a:t>Data Mining: Concepts and Techniques</a:t>
            </a:r>
          </a:p>
        </p:txBody>
      </p:sp>
      <p:sp>
        <p:nvSpPr>
          <p:cNvPr id="6" name="Slide Number Placeholder 5">
            <a:extLst>
              <a:ext uri="{FF2B5EF4-FFF2-40B4-BE49-F238E27FC236}">
                <a16:creationId xmlns:a16="http://schemas.microsoft.com/office/drawing/2014/main" id="{EB5F86B4-73F6-86D3-E7CF-32A402B1E3EF}"/>
              </a:ext>
            </a:extLst>
          </p:cNvPr>
          <p:cNvSpPr>
            <a:spLocks noGrp="1"/>
          </p:cNvSpPr>
          <p:nvPr>
            <p:ph type="sldNum" sz="quarter" idx="12"/>
          </p:nvPr>
        </p:nvSpPr>
        <p:spPr/>
        <p:txBody>
          <a:bodyPr/>
          <a:lstStyle/>
          <a:p>
            <a:pPr>
              <a:defRPr/>
            </a:pPr>
            <a:fld id="{F769ABA6-33D2-4B9E-AD9A-DD94F86140E0}" type="slidenum">
              <a:rPr lang="en-US" altLang="en-US" smtClean="0"/>
              <a:pPr>
                <a:defRPr/>
              </a:pPr>
              <a:t>13</a:t>
            </a:fld>
            <a:endParaRPr lang="en-US" altLang="en-US"/>
          </a:p>
        </p:txBody>
      </p:sp>
      <p:pic>
        <p:nvPicPr>
          <p:cNvPr id="8" name="Picture 7">
            <a:extLst>
              <a:ext uri="{FF2B5EF4-FFF2-40B4-BE49-F238E27FC236}">
                <a16:creationId xmlns:a16="http://schemas.microsoft.com/office/drawing/2014/main" id="{4D1A9759-CC82-0080-7C51-E8B644A96D51}"/>
              </a:ext>
            </a:extLst>
          </p:cNvPr>
          <p:cNvPicPr>
            <a:picLocks noChangeAspect="1"/>
          </p:cNvPicPr>
          <p:nvPr/>
        </p:nvPicPr>
        <p:blipFill>
          <a:blip r:embed="rId3"/>
          <a:stretch>
            <a:fillRect/>
          </a:stretch>
        </p:blipFill>
        <p:spPr>
          <a:xfrm>
            <a:off x="1184857" y="1333371"/>
            <a:ext cx="9641982" cy="4191258"/>
          </a:xfrm>
          <a:prstGeom prst="rect">
            <a:avLst/>
          </a:prstGeom>
        </p:spPr>
      </p:pic>
      <p:sp>
        <p:nvSpPr>
          <p:cNvPr id="10" name="TextBox 9">
            <a:extLst>
              <a:ext uri="{FF2B5EF4-FFF2-40B4-BE49-F238E27FC236}">
                <a16:creationId xmlns:a16="http://schemas.microsoft.com/office/drawing/2014/main" id="{95A02ABA-8670-281C-F5AE-E9984306C856}"/>
              </a:ext>
            </a:extLst>
          </p:cNvPr>
          <p:cNvSpPr txBox="1"/>
          <p:nvPr/>
        </p:nvSpPr>
        <p:spPr>
          <a:xfrm>
            <a:off x="692239" y="5772909"/>
            <a:ext cx="10627217" cy="369332"/>
          </a:xfrm>
          <a:prstGeom prst="rect">
            <a:avLst/>
          </a:prstGeom>
          <a:noFill/>
        </p:spPr>
        <p:txBody>
          <a:bodyPr wrap="square" rtlCol="0">
            <a:spAutoFit/>
          </a:bodyPr>
          <a:lstStyle/>
          <a:p>
            <a:pPr algn="ctr"/>
            <a:r>
              <a:rPr lang="en-US" dirty="0" err="1"/>
              <a:t>Đầu</a:t>
            </a:r>
            <a:r>
              <a:rPr lang="en-US" dirty="0"/>
              <a:t>: http:// </a:t>
            </a:r>
            <a:r>
              <a:rPr lang="en-US" dirty="0" err="1"/>
              <a:t>hoặc</a:t>
            </a:r>
            <a:r>
              <a:rPr lang="en-US" dirty="0"/>
              <a:t> https://				</a:t>
            </a:r>
            <a:r>
              <a:rPr lang="en-US" dirty="0" err="1"/>
              <a:t>đuôi</a:t>
            </a:r>
            <a:r>
              <a:rPr lang="en-US" dirty="0"/>
              <a:t>: .house.gov </a:t>
            </a:r>
            <a:r>
              <a:rPr lang="en-US" dirty="0" err="1"/>
              <a:t>hoặc</a:t>
            </a:r>
            <a:r>
              <a:rPr lang="en-US" dirty="0"/>
              <a:t> .house.gov/</a:t>
            </a:r>
            <a:endParaRPr lang="en-ID" dirty="0"/>
          </a:p>
        </p:txBody>
      </p:sp>
      <p:sp>
        <p:nvSpPr>
          <p:cNvPr id="2" name="TextBox 1">
            <a:extLst>
              <a:ext uri="{FF2B5EF4-FFF2-40B4-BE49-F238E27FC236}">
                <a16:creationId xmlns:a16="http://schemas.microsoft.com/office/drawing/2014/main" id="{78DEC809-227D-1FBA-5699-DC1D8DCDB8DE}"/>
              </a:ext>
            </a:extLst>
          </p:cNvPr>
          <p:cNvSpPr txBox="1"/>
          <p:nvPr/>
        </p:nvSpPr>
        <p:spPr>
          <a:xfrm>
            <a:off x="605287" y="762221"/>
            <a:ext cx="3535392" cy="400110"/>
          </a:xfrm>
          <a:prstGeom prst="rect">
            <a:avLst/>
          </a:prstGeom>
          <a:noFill/>
        </p:spPr>
        <p:txBody>
          <a:bodyPr wrap="square" rtlCol="0">
            <a:spAutoFit/>
          </a:bodyPr>
          <a:lstStyle/>
          <a:p>
            <a:r>
              <a:rPr lang="en-US" sz="2000" b="1" dirty="0">
                <a:latin typeface="Arial" panose="020B0604020202020204" pitchFamily="34" charset="0"/>
                <a:cs typeface="Arial" panose="020B0604020202020204" pitchFamily="34" charset="0"/>
              </a:rPr>
              <a:t>1.1 Craw </a:t>
            </a:r>
            <a:r>
              <a:rPr lang="en-US" sz="2000" b="1" dirty="0" err="1">
                <a:latin typeface="Arial" panose="020B0604020202020204" pitchFamily="34" charset="0"/>
                <a:cs typeface="Arial" panose="020B0604020202020204" pitchFamily="34" charset="0"/>
              </a:rPr>
              <a:t>dữ</a:t>
            </a:r>
            <a:r>
              <a:rPr lang="en-US" sz="2000" b="1" dirty="0">
                <a:latin typeface="Arial" panose="020B0604020202020204" pitchFamily="34" charset="0"/>
                <a:cs typeface="Arial" panose="020B0604020202020204" pitchFamily="34" charset="0"/>
              </a:rPr>
              <a:t> </a:t>
            </a:r>
            <a:r>
              <a:rPr lang="en-US" sz="2000" b="1" dirty="0" err="1">
                <a:latin typeface="Arial" panose="020B0604020202020204" pitchFamily="34" charset="0"/>
                <a:cs typeface="Arial" panose="020B0604020202020204" pitchFamily="34" charset="0"/>
              </a:rPr>
              <a:t>liệu</a:t>
            </a:r>
            <a:endParaRPr lang="en-ID"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49546700"/>
      </p:ext>
    </p:extLst>
  </p:cSld>
  <p:clrMapOvr>
    <a:masterClrMapping/>
  </p:clrMapOvr>
  <p:transition>
    <p:zoom/>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C43F4D20-5957-FEE5-AE68-ABEF059318AA}"/>
              </a:ext>
            </a:extLst>
          </p:cNvPr>
          <p:cNvSpPr>
            <a:spLocks noGrp="1"/>
          </p:cNvSpPr>
          <p:nvPr>
            <p:ph type="dt" sz="half" idx="10"/>
          </p:nvPr>
        </p:nvSpPr>
        <p:spPr/>
        <p:txBody>
          <a:bodyPr/>
          <a:lstStyle/>
          <a:p>
            <a:pPr>
              <a:defRPr/>
            </a:pPr>
            <a:fld id="{E2B2E243-0AFB-4AB0-8BCD-7E8A01FE7EDE}" type="datetime4">
              <a:rPr lang="en-US" smtClean="0"/>
              <a:pPr>
                <a:defRPr/>
              </a:pPr>
              <a:t>September 23, 2023</a:t>
            </a:fld>
            <a:endParaRPr lang="en-US"/>
          </a:p>
        </p:txBody>
      </p:sp>
      <p:sp>
        <p:nvSpPr>
          <p:cNvPr id="5" name="Footer Placeholder 4">
            <a:extLst>
              <a:ext uri="{FF2B5EF4-FFF2-40B4-BE49-F238E27FC236}">
                <a16:creationId xmlns:a16="http://schemas.microsoft.com/office/drawing/2014/main" id="{FE6E881F-B466-F6DF-2F0E-C020B0133C96}"/>
              </a:ext>
            </a:extLst>
          </p:cNvPr>
          <p:cNvSpPr>
            <a:spLocks noGrp="1"/>
          </p:cNvSpPr>
          <p:nvPr>
            <p:ph type="ftr" sz="quarter" idx="11"/>
          </p:nvPr>
        </p:nvSpPr>
        <p:spPr/>
        <p:txBody>
          <a:bodyPr/>
          <a:lstStyle/>
          <a:p>
            <a:pPr>
              <a:defRPr/>
            </a:pPr>
            <a:r>
              <a:rPr lang="en-US"/>
              <a:t>Data Mining: Concepts and Techniques</a:t>
            </a:r>
          </a:p>
        </p:txBody>
      </p:sp>
      <p:sp>
        <p:nvSpPr>
          <p:cNvPr id="6" name="Slide Number Placeholder 5">
            <a:extLst>
              <a:ext uri="{FF2B5EF4-FFF2-40B4-BE49-F238E27FC236}">
                <a16:creationId xmlns:a16="http://schemas.microsoft.com/office/drawing/2014/main" id="{3D60DEFA-30E4-C4FE-261C-8BD38F5410D1}"/>
              </a:ext>
            </a:extLst>
          </p:cNvPr>
          <p:cNvSpPr>
            <a:spLocks noGrp="1"/>
          </p:cNvSpPr>
          <p:nvPr>
            <p:ph type="sldNum" sz="quarter" idx="12"/>
          </p:nvPr>
        </p:nvSpPr>
        <p:spPr/>
        <p:txBody>
          <a:bodyPr/>
          <a:lstStyle/>
          <a:p>
            <a:pPr>
              <a:defRPr/>
            </a:pPr>
            <a:fld id="{F769ABA6-33D2-4B9E-AD9A-DD94F86140E0}" type="slidenum">
              <a:rPr lang="en-US" altLang="en-US" smtClean="0"/>
              <a:pPr>
                <a:defRPr/>
              </a:pPr>
              <a:t>14</a:t>
            </a:fld>
            <a:endParaRPr lang="en-US" altLang="en-US"/>
          </a:p>
        </p:txBody>
      </p:sp>
      <p:pic>
        <p:nvPicPr>
          <p:cNvPr id="9" name="Picture 8">
            <a:extLst>
              <a:ext uri="{FF2B5EF4-FFF2-40B4-BE49-F238E27FC236}">
                <a16:creationId xmlns:a16="http://schemas.microsoft.com/office/drawing/2014/main" id="{E0591FED-6ADB-BEBB-3297-CDEDB0251ADB}"/>
              </a:ext>
            </a:extLst>
          </p:cNvPr>
          <p:cNvPicPr>
            <a:picLocks noChangeAspect="1"/>
          </p:cNvPicPr>
          <p:nvPr/>
        </p:nvPicPr>
        <p:blipFill>
          <a:blip r:embed="rId3"/>
          <a:stretch>
            <a:fillRect/>
          </a:stretch>
        </p:blipFill>
        <p:spPr>
          <a:xfrm>
            <a:off x="740535" y="2125758"/>
            <a:ext cx="10710930" cy="2606484"/>
          </a:xfrm>
          <a:prstGeom prst="rect">
            <a:avLst/>
          </a:prstGeom>
        </p:spPr>
      </p:pic>
      <p:sp>
        <p:nvSpPr>
          <p:cNvPr id="2" name="TextBox 1">
            <a:extLst>
              <a:ext uri="{FF2B5EF4-FFF2-40B4-BE49-F238E27FC236}">
                <a16:creationId xmlns:a16="http://schemas.microsoft.com/office/drawing/2014/main" id="{5C8E8A79-D662-3FE5-1214-79C804E82383}"/>
              </a:ext>
            </a:extLst>
          </p:cNvPr>
          <p:cNvSpPr txBox="1"/>
          <p:nvPr/>
        </p:nvSpPr>
        <p:spPr>
          <a:xfrm>
            <a:off x="605287" y="750498"/>
            <a:ext cx="3535392" cy="400110"/>
          </a:xfrm>
          <a:prstGeom prst="rect">
            <a:avLst/>
          </a:prstGeom>
          <a:noFill/>
        </p:spPr>
        <p:txBody>
          <a:bodyPr wrap="square" rtlCol="0">
            <a:spAutoFit/>
          </a:bodyPr>
          <a:lstStyle/>
          <a:p>
            <a:r>
              <a:rPr lang="en-US" sz="2000" b="1" dirty="0">
                <a:latin typeface="Arial" panose="020B0604020202020204" pitchFamily="34" charset="0"/>
                <a:cs typeface="Arial" panose="020B0604020202020204" pitchFamily="34" charset="0"/>
              </a:rPr>
              <a:t>1.1 Craw </a:t>
            </a:r>
            <a:r>
              <a:rPr lang="en-US" sz="2000" b="1" dirty="0" err="1">
                <a:latin typeface="Arial" panose="020B0604020202020204" pitchFamily="34" charset="0"/>
                <a:cs typeface="Arial" panose="020B0604020202020204" pitchFamily="34" charset="0"/>
              </a:rPr>
              <a:t>dữ</a:t>
            </a:r>
            <a:r>
              <a:rPr lang="en-US" sz="2000" b="1" dirty="0">
                <a:latin typeface="Arial" panose="020B0604020202020204" pitchFamily="34" charset="0"/>
                <a:cs typeface="Arial" panose="020B0604020202020204" pitchFamily="34" charset="0"/>
              </a:rPr>
              <a:t> </a:t>
            </a:r>
            <a:r>
              <a:rPr lang="en-US" sz="2000" b="1" dirty="0" err="1">
                <a:latin typeface="Arial" panose="020B0604020202020204" pitchFamily="34" charset="0"/>
                <a:cs typeface="Arial" panose="020B0604020202020204" pitchFamily="34" charset="0"/>
              </a:rPr>
              <a:t>liệu</a:t>
            </a:r>
            <a:endParaRPr lang="en-ID"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24110622"/>
      </p:ext>
    </p:extLst>
  </p:cSld>
  <p:clrMapOvr>
    <a:masterClrMapping/>
  </p:clrMapOvr>
  <p:transition>
    <p:zoom/>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A6BDAB55-F256-2FE8-F794-FDA18887EC13}"/>
              </a:ext>
            </a:extLst>
          </p:cNvPr>
          <p:cNvSpPr>
            <a:spLocks noGrp="1"/>
          </p:cNvSpPr>
          <p:nvPr>
            <p:ph type="dt" sz="half" idx="10"/>
          </p:nvPr>
        </p:nvSpPr>
        <p:spPr/>
        <p:txBody>
          <a:bodyPr/>
          <a:lstStyle/>
          <a:p>
            <a:pPr>
              <a:defRPr/>
            </a:pPr>
            <a:fld id="{E2B2E243-0AFB-4AB0-8BCD-7E8A01FE7EDE}" type="datetime4">
              <a:rPr lang="en-US" smtClean="0"/>
              <a:pPr>
                <a:defRPr/>
              </a:pPr>
              <a:t>September 23, 2023</a:t>
            </a:fld>
            <a:endParaRPr lang="en-US"/>
          </a:p>
        </p:txBody>
      </p:sp>
      <p:sp>
        <p:nvSpPr>
          <p:cNvPr id="5" name="Footer Placeholder 4">
            <a:extLst>
              <a:ext uri="{FF2B5EF4-FFF2-40B4-BE49-F238E27FC236}">
                <a16:creationId xmlns:a16="http://schemas.microsoft.com/office/drawing/2014/main" id="{DBE3EF9C-C9CB-DD17-671E-308CAECA2E6A}"/>
              </a:ext>
            </a:extLst>
          </p:cNvPr>
          <p:cNvSpPr>
            <a:spLocks noGrp="1"/>
          </p:cNvSpPr>
          <p:nvPr>
            <p:ph type="ftr" sz="quarter" idx="11"/>
          </p:nvPr>
        </p:nvSpPr>
        <p:spPr/>
        <p:txBody>
          <a:bodyPr/>
          <a:lstStyle/>
          <a:p>
            <a:pPr>
              <a:defRPr/>
            </a:pPr>
            <a:r>
              <a:rPr lang="en-US"/>
              <a:t>Data Mining: Concepts and Techniques</a:t>
            </a:r>
          </a:p>
        </p:txBody>
      </p:sp>
      <p:sp>
        <p:nvSpPr>
          <p:cNvPr id="6" name="Slide Number Placeholder 5">
            <a:extLst>
              <a:ext uri="{FF2B5EF4-FFF2-40B4-BE49-F238E27FC236}">
                <a16:creationId xmlns:a16="http://schemas.microsoft.com/office/drawing/2014/main" id="{87C04FD9-D72D-639C-A525-5C3128BC71DF}"/>
              </a:ext>
            </a:extLst>
          </p:cNvPr>
          <p:cNvSpPr>
            <a:spLocks noGrp="1"/>
          </p:cNvSpPr>
          <p:nvPr>
            <p:ph type="sldNum" sz="quarter" idx="12"/>
          </p:nvPr>
        </p:nvSpPr>
        <p:spPr/>
        <p:txBody>
          <a:bodyPr/>
          <a:lstStyle/>
          <a:p>
            <a:pPr>
              <a:defRPr/>
            </a:pPr>
            <a:fld id="{F769ABA6-33D2-4B9E-AD9A-DD94F86140E0}" type="slidenum">
              <a:rPr lang="en-US" altLang="en-US" smtClean="0"/>
              <a:pPr>
                <a:defRPr/>
              </a:pPr>
              <a:t>15</a:t>
            </a:fld>
            <a:endParaRPr lang="en-US" altLang="en-US"/>
          </a:p>
        </p:txBody>
      </p:sp>
      <p:pic>
        <p:nvPicPr>
          <p:cNvPr id="9" name="Picture 8">
            <a:extLst>
              <a:ext uri="{FF2B5EF4-FFF2-40B4-BE49-F238E27FC236}">
                <a16:creationId xmlns:a16="http://schemas.microsoft.com/office/drawing/2014/main" id="{5BB993C7-786B-BFA2-7052-5F7B4AFE73D9}"/>
              </a:ext>
            </a:extLst>
          </p:cNvPr>
          <p:cNvPicPr>
            <a:picLocks noChangeAspect="1"/>
          </p:cNvPicPr>
          <p:nvPr/>
        </p:nvPicPr>
        <p:blipFill>
          <a:blip r:embed="rId3"/>
          <a:stretch>
            <a:fillRect/>
          </a:stretch>
        </p:blipFill>
        <p:spPr>
          <a:xfrm>
            <a:off x="907960" y="1663193"/>
            <a:ext cx="10376079" cy="1208368"/>
          </a:xfrm>
          <a:prstGeom prst="rect">
            <a:avLst/>
          </a:prstGeom>
        </p:spPr>
      </p:pic>
      <p:sp>
        <p:nvSpPr>
          <p:cNvPr id="10" name="TextBox 9">
            <a:extLst>
              <a:ext uri="{FF2B5EF4-FFF2-40B4-BE49-F238E27FC236}">
                <a16:creationId xmlns:a16="http://schemas.microsoft.com/office/drawing/2014/main" id="{DC1F1E66-7E57-0AE5-565D-AF31764CD728}"/>
              </a:ext>
            </a:extLst>
          </p:cNvPr>
          <p:cNvSpPr txBox="1"/>
          <p:nvPr/>
        </p:nvSpPr>
        <p:spPr>
          <a:xfrm>
            <a:off x="838200" y="1293861"/>
            <a:ext cx="2647682" cy="369332"/>
          </a:xfrm>
          <a:prstGeom prst="rect">
            <a:avLst/>
          </a:prstGeom>
          <a:noFill/>
        </p:spPr>
        <p:txBody>
          <a:bodyPr wrap="square" rtlCol="0">
            <a:spAutoFit/>
          </a:bodyPr>
          <a:lstStyle/>
          <a:p>
            <a:r>
              <a:rPr lang="en-US" dirty="0" err="1">
                <a:latin typeface="Arial" panose="020B0604020202020204" pitchFamily="34" charset="0"/>
                <a:cs typeface="Arial" panose="020B0604020202020204" pitchFamily="34" charset="0"/>
              </a:rPr>
              <a:t>Loại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bỏ</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bản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sao</a:t>
            </a:r>
            <a:endParaRPr lang="en-ID" dirty="0">
              <a:latin typeface="Arial" panose="020B0604020202020204" pitchFamily="34" charset="0"/>
              <a:cs typeface="Arial" panose="020B0604020202020204" pitchFamily="34" charset="0"/>
            </a:endParaRPr>
          </a:p>
        </p:txBody>
      </p:sp>
      <p:pic>
        <p:nvPicPr>
          <p:cNvPr id="14" name="Picture 13">
            <a:extLst>
              <a:ext uri="{FF2B5EF4-FFF2-40B4-BE49-F238E27FC236}">
                <a16:creationId xmlns:a16="http://schemas.microsoft.com/office/drawing/2014/main" id="{74293755-E3E4-4F06-BEFC-A09DF59E8D85}"/>
              </a:ext>
            </a:extLst>
          </p:cNvPr>
          <p:cNvPicPr>
            <a:picLocks noChangeAspect="1"/>
          </p:cNvPicPr>
          <p:nvPr/>
        </p:nvPicPr>
        <p:blipFill>
          <a:blip r:embed="rId4"/>
          <a:stretch>
            <a:fillRect/>
          </a:stretch>
        </p:blipFill>
        <p:spPr>
          <a:xfrm>
            <a:off x="1691599" y="3038000"/>
            <a:ext cx="8808802" cy="3318351"/>
          </a:xfrm>
          <a:prstGeom prst="rect">
            <a:avLst/>
          </a:prstGeom>
        </p:spPr>
      </p:pic>
    </p:spTree>
    <p:extLst>
      <p:ext uri="{BB962C8B-B14F-4D97-AF65-F5344CB8AC3E}">
        <p14:creationId xmlns:p14="http://schemas.microsoft.com/office/powerpoint/2010/main" val="202808953"/>
      </p:ext>
    </p:extLst>
  </p:cSld>
  <p:clrMapOvr>
    <a:masterClrMapping/>
  </p:clrMapOvr>
  <p:transition>
    <p:zoom/>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4FAC1EDF-9F1C-E71D-086B-3A2EC84EC14D}"/>
              </a:ext>
            </a:extLst>
          </p:cNvPr>
          <p:cNvSpPr>
            <a:spLocks noGrp="1"/>
          </p:cNvSpPr>
          <p:nvPr>
            <p:ph type="dt" sz="half" idx="10"/>
          </p:nvPr>
        </p:nvSpPr>
        <p:spPr/>
        <p:txBody>
          <a:bodyPr/>
          <a:lstStyle/>
          <a:p>
            <a:pPr>
              <a:defRPr/>
            </a:pPr>
            <a:fld id="{E2B2E243-0AFB-4AB0-8BCD-7E8A01FE7EDE}" type="datetime4">
              <a:rPr lang="en-US" smtClean="0"/>
              <a:pPr>
                <a:defRPr/>
              </a:pPr>
              <a:t>September 23, 2023</a:t>
            </a:fld>
            <a:endParaRPr lang="en-US"/>
          </a:p>
        </p:txBody>
      </p:sp>
      <p:sp>
        <p:nvSpPr>
          <p:cNvPr id="5" name="Footer Placeholder 4">
            <a:extLst>
              <a:ext uri="{FF2B5EF4-FFF2-40B4-BE49-F238E27FC236}">
                <a16:creationId xmlns:a16="http://schemas.microsoft.com/office/drawing/2014/main" id="{EC4F3F8B-BA96-F564-520F-60D6684DB00F}"/>
              </a:ext>
            </a:extLst>
          </p:cNvPr>
          <p:cNvSpPr>
            <a:spLocks noGrp="1"/>
          </p:cNvSpPr>
          <p:nvPr>
            <p:ph type="ftr" sz="quarter" idx="11"/>
          </p:nvPr>
        </p:nvSpPr>
        <p:spPr/>
        <p:txBody>
          <a:bodyPr/>
          <a:lstStyle/>
          <a:p>
            <a:pPr>
              <a:defRPr/>
            </a:pPr>
            <a:r>
              <a:rPr lang="en-US"/>
              <a:t>Data Mining: Concepts and Techniques</a:t>
            </a:r>
          </a:p>
        </p:txBody>
      </p:sp>
      <p:sp>
        <p:nvSpPr>
          <p:cNvPr id="6" name="Slide Number Placeholder 5">
            <a:extLst>
              <a:ext uri="{FF2B5EF4-FFF2-40B4-BE49-F238E27FC236}">
                <a16:creationId xmlns:a16="http://schemas.microsoft.com/office/drawing/2014/main" id="{E9262C45-668D-7F5F-DD14-9B28B09500F3}"/>
              </a:ext>
            </a:extLst>
          </p:cNvPr>
          <p:cNvSpPr>
            <a:spLocks noGrp="1"/>
          </p:cNvSpPr>
          <p:nvPr>
            <p:ph type="sldNum" sz="quarter" idx="12"/>
          </p:nvPr>
        </p:nvSpPr>
        <p:spPr/>
        <p:txBody>
          <a:bodyPr/>
          <a:lstStyle/>
          <a:p>
            <a:pPr>
              <a:defRPr/>
            </a:pPr>
            <a:fld id="{F769ABA6-33D2-4B9E-AD9A-DD94F86140E0}" type="slidenum">
              <a:rPr lang="en-US" altLang="en-US" smtClean="0"/>
              <a:pPr>
                <a:defRPr/>
              </a:pPr>
              <a:t>16</a:t>
            </a:fld>
            <a:endParaRPr lang="en-US" altLang="en-US"/>
          </a:p>
        </p:txBody>
      </p:sp>
      <p:pic>
        <p:nvPicPr>
          <p:cNvPr id="15" name="Picture 14">
            <a:extLst>
              <a:ext uri="{FF2B5EF4-FFF2-40B4-BE49-F238E27FC236}">
                <a16:creationId xmlns:a16="http://schemas.microsoft.com/office/drawing/2014/main" id="{7F589F96-1C42-5C08-5826-8F98D25052A1}"/>
              </a:ext>
            </a:extLst>
          </p:cNvPr>
          <p:cNvPicPr>
            <a:picLocks noChangeAspect="1"/>
          </p:cNvPicPr>
          <p:nvPr/>
        </p:nvPicPr>
        <p:blipFill>
          <a:blip r:embed="rId3"/>
          <a:stretch>
            <a:fillRect/>
          </a:stretch>
        </p:blipFill>
        <p:spPr>
          <a:xfrm>
            <a:off x="861811" y="1744412"/>
            <a:ext cx="10491989" cy="2177145"/>
          </a:xfrm>
          <a:prstGeom prst="rect">
            <a:avLst/>
          </a:prstGeom>
        </p:spPr>
      </p:pic>
      <p:sp>
        <p:nvSpPr>
          <p:cNvPr id="2" name="TextBox 1">
            <a:extLst>
              <a:ext uri="{FF2B5EF4-FFF2-40B4-BE49-F238E27FC236}">
                <a16:creationId xmlns:a16="http://schemas.microsoft.com/office/drawing/2014/main" id="{4D99D26F-36FB-D540-E982-D1FE376A8CBF}"/>
              </a:ext>
            </a:extLst>
          </p:cNvPr>
          <p:cNvSpPr txBox="1"/>
          <p:nvPr/>
        </p:nvSpPr>
        <p:spPr>
          <a:xfrm>
            <a:off x="605287" y="750498"/>
            <a:ext cx="3535392" cy="400110"/>
          </a:xfrm>
          <a:prstGeom prst="rect">
            <a:avLst/>
          </a:prstGeom>
          <a:noFill/>
        </p:spPr>
        <p:txBody>
          <a:bodyPr wrap="square" rtlCol="0">
            <a:spAutoFit/>
          </a:bodyPr>
          <a:lstStyle/>
          <a:p>
            <a:r>
              <a:rPr lang="en-US" sz="2000" b="1" dirty="0">
                <a:latin typeface="Arial" panose="020B0604020202020204" pitchFamily="34" charset="0"/>
                <a:cs typeface="Arial" panose="020B0604020202020204" pitchFamily="34" charset="0"/>
              </a:rPr>
              <a:t>1.1 Craw </a:t>
            </a:r>
            <a:r>
              <a:rPr lang="en-US" sz="2000" b="1" dirty="0" err="1">
                <a:latin typeface="Arial" panose="020B0604020202020204" pitchFamily="34" charset="0"/>
                <a:cs typeface="Arial" panose="020B0604020202020204" pitchFamily="34" charset="0"/>
              </a:rPr>
              <a:t>dữ</a:t>
            </a:r>
            <a:r>
              <a:rPr lang="en-US" sz="2000" b="1" dirty="0">
                <a:latin typeface="Arial" panose="020B0604020202020204" pitchFamily="34" charset="0"/>
                <a:cs typeface="Arial" panose="020B0604020202020204" pitchFamily="34" charset="0"/>
              </a:rPr>
              <a:t> </a:t>
            </a:r>
            <a:r>
              <a:rPr lang="en-US" sz="2000" b="1" dirty="0" err="1">
                <a:latin typeface="Arial" panose="020B0604020202020204" pitchFamily="34" charset="0"/>
                <a:cs typeface="Arial" panose="020B0604020202020204" pitchFamily="34" charset="0"/>
              </a:rPr>
              <a:t>liệu</a:t>
            </a:r>
            <a:endParaRPr lang="en-ID"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44877320"/>
      </p:ext>
    </p:extLst>
  </p:cSld>
  <p:clrMapOvr>
    <a:masterClrMapping/>
  </p:clrMapOvr>
  <p:transition>
    <p:zoom/>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DB833E4-37DE-3394-1068-6A39F1B2C823}"/>
              </a:ext>
            </a:extLst>
          </p:cNvPr>
          <p:cNvSpPr>
            <a:spLocks noGrp="1"/>
          </p:cNvSpPr>
          <p:nvPr>
            <p:ph type="dt" sz="half" idx="10"/>
          </p:nvPr>
        </p:nvSpPr>
        <p:spPr/>
        <p:txBody>
          <a:bodyPr/>
          <a:lstStyle/>
          <a:p>
            <a:pPr>
              <a:defRPr/>
            </a:pPr>
            <a:fld id="{E2B2E243-0AFB-4AB0-8BCD-7E8A01FE7EDE}" type="datetime4">
              <a:rPr lang="en-US" smtClean="0"/>
              <a:pPr>
                <a:defRPr/>
              </a:pPr>
              <a:t>September 23, 2023</a:t>
            </a:fld>
            <a:endParaRPr lang="en-US"/>
          </a:p>
        </p:txBody>
      </p:sp>
      <p:sp>
        <p:nvSpPr>
          <p:cNvPr id="5" name="Footer Placeholder 4">
            <a:extLst>
              <a:ext uri="{FF2B5EF4-FFF2-40B4-BE49-F238E27FC236}">
                <a16:creationId xmlns:a16="http://schemas.microsoft.com/office/drawing/2014/main" id="{99F21872-5F07-13B6-BE9E-2BEEA1483A20}"/>
              </a:ext>
            </a:extLst>
          </p:cNvPr>
          <p:cNvSpPr>
            <a:spLocks noGrp="1"/>
          </p:cNvSpPr>
          <p:nvPr>
            <p:ph type="ftr" sz="quarter" idx="11"/>
          </p:nvPr>
        </p:nvSpPr>
        <p:spPr/>
        <p:txBody>
          <a:bodyPr/>
          <a:lstStyle/>
          <a:p>
            <a:pPr>
              <a:defRPr/>
            </a:pPr>
            <a:r>
              <a:rPr lang="en-US"/>
              <a:t>Data Mining: Concepts and Techniques</a:t>
            </a:r>
          </a:p>
        </p:txBody>
      </p:sp>
      <p:sp>
        <p:nvSpPr>
          <p:cNvPr id="6" name="Slide Number Placeholder 5">
            <a:extLst>
              <a:ext uri="{FF2B5EF4-FFF2-40B4-BE49-F238E27FC236}">
                <a16:creationId xmlns:a16="http://schemas.microsoft.com/office/drawing/2014/main" id="{236EB3E4-8EB6-FECD-593A-DB1FCDA4F9DA}"/>
              </a:ext>
            </a:extLst>
          </p:cNvPr>
          <p:cNvSpPr>
            <a:spLocks noGrp="1"/>
          </p:cNvSpPr>
          <p:nvPr>
            <p:ph type="sldNum" sz="quarter" idx="12"/>
          </p:nvPr>
        </p:nvSpPr>
        <p:spPr/>
        <p:txBody>
          <a:bodyPr/>
          <a:lstStyle/>
          <a:p>
            <a:pPr>
              <a:defRPr/>
            </a:pPr>
            <a:fld id="{F769ABA6-33D2-4B9E-AD9A-DD94F86140E0}" type="slidenum">
              <a:rPr lang="en-US" altLang="en-US" smtClean="0"/>
              <a:pPr>
                <a:defRPr/>
              </a:pPr>
              <a:t>17</a:t>
            </a:fld>
            <a:endParaRPr lang="en-US" altLang="en-US"/>
          </a:p>
        </p:txBody>
      </p:sp>
      <p:pic>
        <p:nvPicPr>
          <p:cNvPr id="8" name="Picture 7">
            <a:extLst>
              <a:ext uri="{FF2B5EF4-FFF2-40B4-BE49-F238E27FC236}">
                <a16:creationId xmlns:a16="http://schemas.microsoft.com/office/drawing/2014/main" id="{E8EF1CE5-B4A4-A3F1-1C85-A199C77D8404}"/>
              </a:ext>
            </a:extLst>
          </p:cNvPr>
          <p:cNvPicPr>
            <a:picLocks noChangeAspect="1"/>
          </p:cNvPicPr>
          <p:nvPr/>
        </p:nvPicPr>
        <p:blipFill>
          <a:blip r:embed="rId3"/>
          <a:stretch>
            <a:fillRect/>
          </a:stretch>
        </p:blipFill>
        <p:spPr>
          <a:xfrm>
            <a:off x="838200" y="1490359"/>
            <a:ext cx="10813961" cy="4177853"/>
          </a:xfrm>
          <a:prstGeom prst="rect">
            <a:avLst/>
          </a:prstGeom>
        </p:spPr>
      </p:pic>
      <p:sp>
        <p:nvSpPr>
          <p:cNvPr id="2" name="TextBox 1">
            <a:extLst>
              <a:ext uri="{FF2B5EF4-FFF2-40B4-BE49-F238E27FC236}">
                <a16:creationId xmlns:a16="http://schemas.microsoft.com/office/drawing/2014/main" id="{5D4E56B1-7437-FAF2-F8D7-603CF38D757B}"/>
              </a:ext>
            </a:extLst>
          </p:cNvPr>
          <p:cNvSpPr txBox="1"/>
          <p:nvPr/>
        </p:nvSpPr>
        <p:spPr>
          <a:xfrm>
            <a:off x="605287" y="773944"/>
            <a:ext cx="3535392" cy="400110"/>
          </a:xfrm>
          <a:prstGeom prst="rect">
            <a:avLst/>
          </a:prstGeom>
          <a:noFill/>
        </p:spPr>
        <p:txBody>
          <a:bodyPr wrap="square" rtlCol="0">
            <a:spAutoFit/>
          </a:bodyPr>
          <a:lstStyle/>
          <a:p>
            <a:r>
              <a:rPr lang="en-US" sz="2000" b="1" dirty="0">
                <a:latin typeface="Arial" panose="020B0604020202020204" pitchFamily="34" charset="0"/>
                <a:cs typeface="Arial" panose="020B0604020202020204" pitchFamily="34" charset="0"/>
              </a:rPr>
              <a:t>1.1 Craw </a:t>
            </a:r>
            <a:r>
              <a:rPr lang="en-US" sz="2000" b="1" dirty="0" err="1">
                <a:latin typeface="Arial" panose="020B0604020202020204" pitchFamily="34" charset="0"/>
                <a:cs typeface="Arial" panose="020B0604020202020204" pitchFamily="34" charset="0"/>
              </a:rPr>
              <a:t>dữ</a:t>
            </a:r>
            <a:r>
              <a:rPr lang="en-US" sz="2000" b="1" dirty="0">
                <a:latin typeface="Arial" panose="020B0604020202020204" pitchFamily="34" charset="0"/>
                <a:cs typeface="Arial" panose="020B0604020202020204" pitchFamily="34" charset="0"/>
              </a:rPr>
              <a:t> </a:t>
            </a:r>
            <a:r>
              <a:rPr lang="en-US" sz="2000" b="1" dirty="0" err="1">
                <a:latin typeface="Arial" panose="020B0604020202020204" pitchFamily="34" charset="0"/>
                <a:cs typeface="Arial" panose="020B0604020202020204" pitchFamily="34" charset="0"/>
              </a:rPr>
              <a:t>liệu</a:t>
            </a:r>
            <a:endParaRPr lang="en-ID"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62456775"/>
      </p:ext>
    </p:extLst>
  </p:cSld>
  <p:clrMapOvr>
    <a:masterClrMapping/>
  </p:clrMapOvr>
  <p:transition>
    <p:zoom/>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97D2AB0D-FAE8-4631-463D-6B51DD479874}"/>
              </a:ext>
            </a:extLst>
          </p:cNvPr>
          <p:cNvSpPr>
            <a:spLocks noGrp="1"/>
          </p:cNvSpPr>
          <p:nvPr>
            <p:ph type="dt" sz="half" idx="10"/>
          </p:nvPr>
        </p:nvSpPr>
        <p:spPr/>
        <p:txBody>
          <a:bodyPr/>
          <a:lstStyle/>
          <a:p>
            <a:pPr>
              <a:defRPr/>
            </a:pPr>
            <a:fld id="{E2B2E243-0AFB-4AB0-8BCD-7E8A01FE7EDE}" type="datetime4">
              <a:rPr lang="en-US" smtClean="0"/>
              <a:pPr>
                <a:defRPr/>
              </a:pPr>
              <a:t>September 23, 2023</a:t>
            </a:fld>
            <a:endParaRPr lang="en-US"/>
          </a:p>
        </p:txBody>
      </p:sp>
      <p:sp>
        <p:nvSpPr>
          <p:cNvPr id="5" name="Footer Placeholder 4">
            <a:extLst>
              <a:ext uri="{FF2B5EF4-FFF2-40B4-BE49-F238E27FC236}">
                <a16:creationId xmlns:a16="http://schemas.microsoft.com/office/drawing/2014/main" id="{4BDA09F3-E2CA-4B51-ADF2-AE06F31D90E4}"/>
              </a:ext>
            </a:extLst>
          </p:cNvPr>
          <p:cNvSpPr>
            <a:spLocks noGrp="1"/>
          </p:cNvSpPr>
          <p:nvPr>
            <p:ph type="ftr" sz="quarter" idx="11"/>
          </p:nvPr>
        </p:nvSpPr>
        <p:spPr/>
        <p:txBody>
          <a:bodyPr/>
          <a:lstStyle/>
          <a:p>
            <a:pPr>
              <a:defRPr/>
            </a:pPr>
            <a:r>
              <a:rPr lang="en-US"/>
              <a:t>Data Mining: Concepts and Techniques</a:t>
            </a:r>
          </a:p>
        </p:txBody>
      </p:sp>
      <p:sp>
        <p:nvSpPr>
          <p:cNvPr id="6" name="Slide Number Placeholder 5">
            <a:extLst>
              <a:ext uri="{FF2B5EF4-FFF2-40B4-BE49-F238E27FC236}">
                <a16:creationId xmlns:a16="http://schemas.microsoft.com/office/drawing/2014/main" id="{75847467-528E-C9E5-879E-265A37EB12A5}"/>
              </a:ext>
            </a:extLst>
          </p:cNvPr>
          <p:cNvSpPr>
            <a:spLocks noGrp="1"/>
          </p:cNvSpPr>
          <p:nvPr>
            <p:ph type="sldNum" sz="quarter" idx="12"/>
          </p:nvPr>
        </p:nvSpPr>
        <p:spPr/>
        <p:txBody>
          <a:bodyPr/>
          <a:lstStyle/>
          <a:p>
            <a:pPr>
              <a:defRPr/>
            </a:pPr>
            <a:fld id="{F769ABA6-33D2-4B9E-AD9A-DD94F86140E0}" type="slidenum">
              <a:rPr lang="en-US" altLang="en-US" smtClean="0"/>
              <a:pPr>
                <a:defRPr/>
              </a:pPr>
              <a:t>18</a:t>
            </a:fld>
            <a:endParaRPr lang="en-US" altLang="en-US"/>
          </a:p>
        </p:txBody>
      </p:sp>
      <p:pic>
        <p:nvPicPr>
          <p:cNvPr id="1026" name="Picture 2" descr="XML là gì? Tìm hiểu về XML | TopDev">
            <a:extLst>
              <a:ext uri="{FF2B5EF4-FFF2-40B4-BE49-F238E27FC236}">
                <a16:creationId xmlns:a16="http://schemas.microsoft.com/office/drawing/2014/main" id="{D48393EC-AAA3-73A4-D6D4-BA9CAFAA4E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52728" y="1482541"/>
            <a:ext cx="6286543" cy="449180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B00595F1-1D5C-52B1-2FD4-7245D2FDDA64}"/>
              </a:ext>
            </a:extLst>
          </p:cNvPr>
          <p:cNvSpPr txBox="1"/>
          <p:nvPr/>
        </p:nvSpPr>
        <p:spPr>
          <a:xfrm>
            <a:off x="533400" y="700426"/>
            <a:ext cx="6096000" cy="400110"/>
          </a:xfrm>
          <a:prstGeom prst="rect">
            <a:avLst/>
          </a:prstGeom>
          <a:noFill/>
        </p:spPr>
        <p:txBody>
          <a:bodyPr wrap="square">
            <a:spAutoFit/>
          </a:bodyPr>
          <a:lstStyle/>
          <a:p>
            <a:r>
              <a:rPr lang="en-US" sz="2000" b="1" dirty="0">
                <a:latin typeface="Arial" panose="020B0604020202020204" pitchFamily="34" charset="0"/>
                <a:cs typeface="Arial" panose="020B0604020202020204" pitchFamily="34" charset="0"/>
              </a:rPr>
              <a:t>2. </a:t>
            </a:r>
            <a:r>
              <a:rPr lang="en-US" sz="2000" b="1" dirty="0" err="1">
                <a:latin typeface="Arial" panose="020B0604020202020204" pitchFamily="34" charset="0"/>
                <a:cs typeface="Arial" panose="020B0604020202020204" pitchFamily="34" charset="0"/>
              </a:rPr>
              <a:t>Sử</a:t>
            </a:r>
            <a:r>
              <a:rPr lang="en-US" sz="2000" b="1" dirty="0">
                <a:latin typeface="Arial" panose="020B0604020202020204" pitchFamily="34" charset="0"/>
                <a:cs typeface="Arial" panose="020B0604020202020204" pitchFamily="34" charset="0"/>
              </a:rPr>
              <a:t> </a:t>
            </a:r>
            <a:r>
              <a:rPr lang="en-US" sz="2000" b="1" dirty="0" err="1">
                <a:latin typeface="Arial" panose="020B0604020202020204" pitchFamily="34" charset="0"/>
                <a:cs typeface="Arial" panose="020B0604020202020204" pitchFamily="34" charset="0"/>
              </a:rPr>
              <a:t>dụng</a:t>
            </a:r>
            <a:r>
              <a:rPr lang="en-US" sz="2000" b="1" dirty="0">
                <a:latin typeface="Arial" panose="020B0604020202020204" pitchFamily="34" charset="0"/>
                <a:cs typeface="Arial" panose="020B0604020202020204" pitchFamily="34" charset="0"/>
              </a:rPr>
              <a:t> APIs</a:t>
            </a:r>
            <a:endParaRPr lang="en-ID"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36373983"/>
      </p:ext>
    </p:extLst>
  </p:cSld>
  <p:clrMapOvr>
    <a:masterClrMapping/>
  </p:clrMapOvr>
  <p:transition>
    <p:zoom/>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FE15CA9-622B-1D92-CCAD-53770BDB5A3C}"/>
              </a:ext>
            </a:extLst>
          </p:cNvPr>
          <p:cNvSpPr>
            <a:spLocks noGrp="1"/>
          </p:cNvSpPr>
          <p:nvPr>
            <p:ph type="dt" sz="half" idx="10"/>
          </p:nvPr>
        </p:nvSpPr>
        <p:spPr/>
        <p:txBody>
          <a:bodyPr/>
          <a:lstStyle/>
          <a:p>
            <a:pPr>
              <a:defRPr/>
            </a:pPr>
            <a:fld id="{E2B2E243-0AFB-4AB0-8BCD-7E8A01FE7EDE}" type="datetime4">
              <a:rPr lang="en-US" smtClean="0"/>
              <a:pPr>
                <a:defRPr/>
              </a:pPr>
              <a:t>September 23, 2023</a:t>
            </a:fld>
            <a:endParaRPr lang="en-US"/>
          </a:p>
        </p:txBody>
      </p:sp>
      <p:sp>
        <p:nvSpPr>
          <p:cNvPr id="5" name="Footer Placeholder 4">
            <a:extLst>
              <a:ext uri="{FF2B5EF4-FFF2-40B4-BE49-F238E27FC236}">
                <a16:creationId xmlns:a16="http://schemas.microsoft.com/office/drawing/2014/main" id="{52339D2E-748D-BA91-ED83-110448E3EF2E}"/>
              </a:ext>
            </a:extLst>
          </p:cNvPr>
          <p:cNvSpPr>
            <a:spLocks noGrp="1"/>
          </p:cNvSpPr>
          <p:nvPr>
            <p:ph type="ftr" sz="quarter" idx="11"/>
          </p:nvPr>
        </p:nvSpPr>
        <p:spPr/>
        <p:txBody>
          <a:bodyPr/>
          <a:lstStyle/>
          <a:p>
            <a:pPr>
              <a:defRPr/>
            </a:pPr>
            <a:r>
              <a:rPr lang="en-US"/>
              <a:t>Data Mining: Concepts and Techniques</a:t>
            </a:r>
          </a:p>
        </p:txBody>
      </p:sp>
      <p:sp>
        <p:nvSpPr>
          <p:cNvPr id="6" name="Slide Number Placeholder 5">
            <a:extLst>
              <a:ext uri="{FF2B5EF4-FFF2-40B4-BE49-F238E27FC236}">
                <a16:creationId xmlns:a16="http://schemas.microsoft.com/office/drawing/2014/main" id="{BE00EA8A-CDB1-C63B-54A0-8F379A608EE0}"/>
              </a:ext>
            </a:extLst>
          </p:cNvPr>
          <p:cNvSpPr>
            <a:spLocks noGrp="1"/>
          </p:cNvSpPr>
          <p:nvPr>
            <p:ph type="sldNum" sz="quarter" idx="12"/>
          </p:nvPr>
        </p:nvSpPr>
        <p:spPr/>
        <p:txBody>
          <a:bodyPr/>
          <a:lstStyle/>
          <a:p>
            <a:pPr>
              <a:defRPr/>
            </a:pPr>
            <a:fld id="{F769ABA6-33D2-4B9E-AD9A-DD94F86140E0}" type="slidenum">
              <a:rPr lang="en-US" altLang="en-US" smtClean="0"/>
              <a:pPr>
                <a:defRPr/>
              </a:pPr>
              <a:t>19</a:t>
            </a:fld>
            <a:endParaRPr lang="en-US" altLang="en-US"/>
          </a:p>
        </p:txBody>
      </p:sp>
      <p:sp>
        <p:nvSpPr>
          <p:cNvPr id="8" name="TextBox 7">
            <a:extLst>
              <a:ext uri="{FF2B5EF4-FFF2-40B4-BE49-F238E27FC236}">
                <a16:creationId xmlns:a16="http://schemas.microsoft.com/office/drawing/2014/main" id="{18D5EC81-02E4-48F5-7BF2-4C7945DBAA44}"/>
              </a:ext>
            </a:extLst>
          </p:cNvPr>
          <p:cNvSpPr txBox="1"/>
          <p:nvPr/>
        </p:nvSpPr>
        <p:spPr>
          <a:xfrm>
            <a:off x="975360" y="1298694"/>
            <a:ext cx="6482080" cy="369332"/>
          </a:xfrm>
          <a:prstGeom prst="rect">
            <a:avLst/>
          </a:prstGeom>
          <a:noFill/>
        </p:spPr>
        <p:txBody>
          <a:bodyPr wrap="square" rtlCol="0">
            <a:spAutoFit/>
          </a:bodyPr>
          <a:lstStyle/>
          <a:p>
            <a:r>
              <a:rPr lang="en-US" dirty="0" err="1"/>
              <a:t>Các</a:t>
            </a:r>
            <a:r>
              <a:rPr lang="en-US" dirty="0"/>
              <a:t> APIs </a:t>
            </a:r>
            <a:r>
              <a:rPr lang="en-US" dirty="0" err="1"/>
              <a:t>của</a:t>
            </a:r>
            <a:r>
              <a:rPr lang="en-US" dirty="0"/>
              <a:t> </a:t>
            </a:r>
            <a:r>
              <a:rPr lang="en-US" dirty="0" err="1"/>
              <a:t>trang</a:t>
            </a:r>
            <a:r>
              <a:rPr lang="en-US" dirty="0"/>
              <a:t> web :</a:t>
            </a:r>
          </a:p>
        </p:txBody>
      </p:sp>
      <p:sp>
        <p:nvSpPr>
          <p:cNvPr id="9" name="TextBox 8">
            <a:extLst>
              <a:ext uri="{FF2B5EF4-FFF2-40B4-BE49-F238E27FC236}">
                <a16:creationId xmlns:a16="http://schemas.microsoft.com/office/drawing/2014/main" id="{325B4EE5-7607-A4D4-2F56-DFC45DECEBE6}"/>
              </a:ext>
            </a:extLst>
          </p:cNvPr>
          <p:cNvSpPr txBox="1"/>
          <p:nvPr/>
        </p:nvSpPr>
        <p:spPr>
          <a:xfrm>
            <a:off x="838200" y="2430313"/>
            <a:ext cx="10863805" cy="1200329"/>
          </a:xfrm>
          <a:prstGeom prst="rect">
            <a:avLst/>
          </a:prstGeom>
          <a:noFill/>
        </p:spPr>
        <p:txBody>
          <a:bodyPr wrap="square">
            <a:spAutoFit/>
          </a:bodyPr>
          <a:lstStyle/>
          <a:p>
            <a:r>
              <a:rPr lang="en-ID" b="0" i="0" dirty="0">
                <a:effectLst/>
                <a:latin typeface="Courier New" panose="02070309020205020404" pitchFamily="49" charset="0"/>
              </a:rPr>
              <a:t>import requests, </a:t>
            </a:r>
            <a:r>
              <a:rPr lang="en-ID" b="0" i="0" dirty="0" err="1">
                <a:effectLst/>
                <a:latin typeface="Courier New" panose="02070309020205020404" pitchFamily="49" charset="0"/>
              </a:rPr>
              <a:t>json</a:t>
            </a:r>
            <a:r>
              <a:rPr lang="en-ID" dirty="0"/>
              <a:t/>
            </a:r>
            <a:br>
              <a:rPr lang="en-ID" dirty="0"/>
            </a:br>
            <a:r>
              <a:rPr lang="en-ID" b="0" i="0" dirty="0" err="1">
                <a:effectLst/>
                <a:latin typeface="Courier New" panose="02070309020205020404" pitchFamily="49" charset="0"/>
              </a:rPr>
              <a:t>github_user</a:t>
            </a:r>
            <a:r>
              <a:rPr lang="en-ID" b="0" i="0" dirty="0">
                <a:effectLst/>
                <a:latin typeface="Courier New" panose="02070309020205020404" pitchFamily="49" charset="0"/>
              </a:rPr>
              <a:t> = "</a:t>
            </a:r>
            <a:r>
              <a:rPr lang="en-ID" b="0" i="0" dirty="0" err="1">
                <a:effectLst/>
                <a:latin typeface="Courier New" panose="02070309020205020404" pitchFamily="49" charset="0"/>
              </a:rPr>
              <a:t>joelgrus</a:t>
            </a:r>
            <a:r>
              <a:rPr lang="en-ID" b="0" i="0" dirty="0">
                <a:effectLst/>
                <a:latin typeface="Courier New" panose="02070309020205020404" pitchFamily="49" charset="0"/>
              </a:rPr>
              <a:t>"</a:t>
            </a:r>
            <a:r>
              <a:rPr lang="en-ID" dirty="0"/>
              <a:t/>
            </a:r>
            <a:br>
              <a:rPr lang="en-ID" dirty="0"/>
            </a:br>
            <a:r>
              <a:rPr lang="en-ID" b="0" i="0" dirty="0">
                <a:effectLst/>
                <a:latin typeface="Courier New" panose="02070309020205020404" pitchFamily="49" charset="0"/>
              </a:rPr>
              <a:t>endpoint = </a:t>
            </a:r>
            <a:r>
              <a:rPr lang="en-ID" b="0" i="0" dirty="0" err="1">
                <a:effectLst/>
                <a:latin typeface="Courier New" panose="02070309020205020404" pitchFamily="49" charset="0"/>
              </a:rPr>
              <a:t>f"https</a:t>
            </a:r>
            <a:r>
              <a:rPr lang="en-ID" b="0" i="0" dirty="0">
                <a:effectLst/>
                <a:latin typeface="Courier New" panose="02070309020205020404" pitchFamily="49" charset="0"/>
              </a:rPr>
              <a:t>://api.github.com/users/{</a:t>
            </a:r>
            <a:r>
              <a:rPr lang="en-ID" b="0" i="0" dirty="0" err="1">
                <a:effectLst/>
                <a:latin typeface="Courier New" panose="02070309020205020404" pitchFamily="49" charset="0"/>
              </a:rPr>
              <a:t>github_user</a:t>
            </a:r>
            <a:r>
              <a:rPr lang="en-ID" b="0" i="0" dirty="0">
                <a:effectLst/>
                <a:latin typeface="Courier New" panose="02070309020205020404" pitchFamily="49" charset="0"/>
              </a:rPr>
              <a:t>}/repos"</a:t>
            </a:r>
            <a:r>
              <a:rPr lang="en-ID" dirty="0"/>
              <a:t/>
            </a:r>
            <a:br>
              <a:rPr lang="en-ID" dirty="0"/>
            </a:br>
            <a:r>
              <a:rPr lang="en-ID" b="0" i="0" dirty="0">
                <a:effectLst/>
                <a:latin typeface="Courier New" panose="02070309020205020404" pitchFamily="49" charset="0"/>
              </a:rPr>
              <a:t>repos = </a:t>
            </a:r>
            <a:r>
              <a:rPr lang="en-ID" b="0" i="0" dirty="0" err="1">
                <a:effectLst/>
                <a:latin typeface="Courier New" panose="02070309020205020404" pitchFamily="49" charset="0"/>
              </a:rPr>
              <a:t>json.loads</a:t>
            </a:r>
            <a:r>
              <a:rPr lang="en-ID" b="0" i="0" dirty="0">
                <a:effectLst/>
                <a:latin typeface="Courier New" panose="02070309020205020404" pitchFamily="49" charset="0"/>
              </a:rPr>
              <a:t>(</a:t>
            </a:r>
            <a:r>
              <a:rPr lang="en-ID" b="0" i="0" dirty="0" err="1">
                <a:effectLst/>
                <a:latin typeface="Courier New" panose="02070309020205020404" pitchFamily="49" charset="0"/>
              </a:rPr>
              <a:t>requests.get</a:t>
            </a:r>
            <a:r>
              <a:rPr lang="en-ID" b="0" i="0" dirty="0">
                <a:effectLst/>
                <a:latin typeface="Courier New" panose="02070309020205020404" pitchFamily="49" charset="0"/>
              </a:rPr>
              <a:t>(endpoint).text)</a:t>
            </a:r>
            <a:endParaRPr lang="en-ID" dirty="0"/>
          </a:p>
        </p:txBody>
      </p:sp>
      <p:sp>
        <p:nvSpPr>
          <p:cNvPr id="10" name="TextBox 9">
            <a:extLst>
              <a:ext uri="{FF2B5EF4-FFF2-40B4-BE49-F238E27FC236}">
                <a16:creationId xmlns:a16="http://schemas.microsoft.com/office/drawing/2014/main" id="{60D6E465-E038-977A-0FE8-63567C37378B}"/>
              </a:ext>
            </a:extLst>
          </p:cNvPr>
          <p:cNvSpPr txBox="1"/>
          <p:nvPr/>
        </p:nvSpPr>
        <p:spPr>
          <a:xfrm>
            <a:off x="3223067" y="5374640"/>
            <a:ext cx="6094070" cy="369332"/>
          </a:xfrm>
          <a:prstGeom prst="rect">
            <a:avLst/>
          </a:prstGeom>
          <a:noFill/>
        </p:spPr>
        <p:txBody>
          <a:bodyPr wrap="square">
            <a:spAutoFit/>
          </a:bodyPr>
          <a:lstStyle/>
          <a:p>
            <a:r>
              <a:rPr lang="en-ID" b="0" i="0" dirty="0">
                <a:effectLst/>
                <a:latin typeface="Courier New" panose="02070309020205020404" pitchFamily="49" charset="0"/>
              </a:rPr>
              <a:t>python -m pip install python-</a:t>
            </a:r>
            <a:r>
              <a:rPr lang="en-ID" b="0" i="0" dirty="0" err="1">
                <a:effectLst/>
                <a:latin typeface="Courier New" panose="02070309020205020404" pitchFamily="49" charset="0"/>
              </a:rPr>
              <a:t>dateutil</a:t>
            </a:r>
            <a:endParaRPr lang="en-ID" dirty="0"/>
          </a:p>
        </p:txBody>
      </p:sp>
      <p:sp>
        <p:nvSpPr>
          <p:cNvPr id="2" name="TextBox 1">
            <a:extLst>
              <a:ext uri="{FF2B5EF4-FFF2-40B4-BE49-F238E27FC236}">
                <a16:creationId xmlns:a16="http://schemas.microsoft.com/office/drawing/2014/main" id="{1185B0E7-5C5A-C883-5EA1-74B2F93AE160}"/>
              </a:ext>
            </a:extLst>
          </p:cNvPr>
          <p:cNvSpPr txBox="1"/>
          <p:nvPr/>
        </p:nvSpPr>
        <p:spPr>
          <a:xfrm>
            <a:off x="533400" y="700426"/>
            <a:ext cx="6096000" cy="400110"/>
          </a:xfrm>
          <a:prstGeom prst="rect">
            <a:avLst/>
          </a:prstGeom>
          <a:noFill/>
        </p:spPr>
        <p:txBody>
          <a:bodyPr wrap="square">
            <a:spAutoFit/>
          </a:bodyPr>
          <a:lstStyle/>
          <a:p>
            <a:r>
              <a:rPr lang="en-US" sz="2000" b="1" dirty="0">
                <a:latin typeface="Arial" panose="020B0604020202020204" pitchFamily="34" charset="0"/>
                <a:cs typeface="Arial" panose="020B0604020202020204" pitchFamily="34" charset="0"/>
              </a:rPr>
              <a:t>2. </a:t>
            </a:r>
            <a:r>
              <a:rPr lang="en-US" sz="2000" b="1" dirty="0" err="1">
                <a:latin typeface="Arial" panose="020B0604020202020204" pitchFamily="34" charset="0"/>
                <a:cs typeface="Arial" panose="020B0604020202020204" pitchFamily="34" charset="0"/>
              </a:rPr>
              <a:t>Sử</a:t>
            </a:r>
            <a:r>
              <a:rPr lang="en-US" sz="2000" b="1" dirty="0">
                <a:latin typeface="Arial" panose="020B0604020202020204" pitchFamily="34" charset="0"/>
                <a:cs typeface="Arial" panose="020B0604020202020204" pitchFamily="34" charset="0"/>
              </a:rPr>
              <a:t> </a:t>
            </a:r>
            <a:r>
              <a:rPr lang="en-US" sz="2000" b="1" dirty="0" err="1">
                <a:latin typeface="Arial" panose="020B0604020202020204" pitchFamily="34" charset="0"/>
                <a:cs typeface="Arial" panose="020B0604020202020204" pitchFamily="34" charset="0"/>
              </a:rPr>
              <a:t>dụng</a:t>
            </a:r>
            <a:r>
              <a:rPr lang="en-US" sz="2000" b="1" dirty="0">
                <a:latin typeface="Arial" panose="020B0604020202020204" pitchFamily="34" charset="0"/>
                <a:cs typeface="Arial" panose="020B0604020202020204" pitchFamily="34" charset="0"/>
              </a:rPr>
              <a:t> APIs</a:t>
            </a:r>
            <a:endParaRPr lang="en-ID"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7178530"/>
      </p:ext>
    </p:extLst>
  </p:cSld>
  <p:clrMapOvr>
    <a:masterClrMapping/>
  </p:clrMapOvr>
  <p:transition>
    <p:zoom/>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0967A282-363C-8097-6FFB-BCBE6C72BC92}"/>
              </a:ext>
            </a:extLst>
          </p:cNvPr>
          <p:cNvSpPr txBox="1"/>
          <p:nvPr/>
        </p:nvSpPr>
        <p:spPr>
          <a:xfrm>
            <a:off x="7464614" y="1783959"/>
            <a:ext cx="4087306" cy="2889114"/>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5400" b="1" dirty="0">
                <a:latin typeface="+mj-lt"/>
                <a:ea typeface="+mj-ea"/>
                <a:cs typeface="+mj-cs"/>
              </a:rPr>
              <a:t>1. Thu </a:t>
            </a:r>
            <a:r>
              <a:rPr lang="en-US" sz="5400" b="1" dirty="0" err="1">
                <a:latin typeface="+mj-lt"/>
                <a:ea typeface="+mj-ea"/>
                <a:cs typeface="+mj-cs"/>
              </a:rPr>
              <a:t>thập</a:t>
            </a:r>
            <a:r>
              <a:rPr lang="en-US" sz="5400" b="1" dirty="0">
                <a:latin typeface="+mj-lt"/>
                <a:ea typeface="+mj-ea"/>
                <a:cs typeface="+mj-cs"/>
              </a:rPr>
              <a:t> </a:t>
            </a:r>
            <a:r>
              <a:rPr lang="en-US" sz="5400" b="1" dirty="0" err="1">
                <a:latin typeface="+mj-lt"/>
                <a:ea typeface="+mj-ea"/>
                <a:cs typeface="+mj-cs"/>
              </a:rPr>
              <a:t>dữ</a:t>
            </a:r>
            <a:r>
              <a:rPr lang="en-US" sz="5400" b="1" dirty="0">
                <a:latin typeface="+mj-lt"/>
                <a:ea typeface="+mj-ea"/>
                <a:cs typeface="+mj-cs"/>
              </a:rPr>
              <a:t> </a:t>
            </a:r>
            <a:r>
              <a:rPr lang="en-US" sz="5400" b="1" dirty="0" err="1">
                <a:latin typeface="+mj-lt"/>
                <a:ea typeface="+mj-ea"/>
                <a:cs typeface="+mj-cs"/>
              </a:rPr>
              <a:t>liệu</a:t>
            </a:r>
            <a:endParaRPr lang="en-US" sz="5400" b="1" dirty="0">
              <a:latin typeface="+mj-lt"/>
              <a:ea typeface="+mj-ea"/>
              <a:cs typeface="+mj-cs"/>
            </a:endParaRPr>
          </a:p>
        </p:txBody>
      </p:sp>
      <p:sp>
        <p:nvSpPr>
          <p:cNvPr id="4109" name="Freeform: Shape 4102">
            <a:extLst>
              <a:ext uri="{FF2B5EF4-FFF2-40B4-BE49-F238E27FC236}">
                <a16:creationId xmlns:a16="http://schemas.microsoft.com/office/drawing/2014/main" id="{E49CC64F-7275-4E33-961B-0C5CDC439875}"/>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 y="0"/>
            <a:ext cx="7188051" cy="6858000"/>
          </a:xfrm>
          <a:custGeom>
            <a:avLst/>
            <a:gdLst>
              <a:gd name="connsiteX0" fmla="*/ 7188051 w 7188051"/>
              <a:gd name="connsiteY0" fmla="*/ 6858000 h 6858000"/>
              <a:gd name="connsiteX1" fmla="*/ 108694 w 7188051"/>
              <a:gd name="connsiteY1" fmla="*/ 6858000 h 6858000"/>
              <a:gd name="connsiteX2" fmla="*/ 79127 w 7188051"/>
              <a:gd name="connsiteY2" fmla="*/ 6681235 h 6858000"/>
              <a:gd name="connsiteX3" fmla="*/ 0 w 7188051"/>
              <a:gd name="connsiteY3" fmla="*/ 5565888 h 6858000"/>
              <a:gd name="connsiteX4" fmla="*/ 2190696 w 7188051"/>
              <a:gd name="connsiteY4" fmla="*/ 145339 h 6858000"/>
              <a:gd name="connsiteX5" fmla="*/ 2339431 w 7188051"/>
              <a:gd name="connsiteY5" fmla="*/ 0 h 6858000"/>
              <a:gd name="connsiteX6" fmla="*/ 7188051 w 718805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8051" h="6858000">
                <a:moveTo>
                  <a:pt x="7188051"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7188051"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098" name="Picture 2" descr="Các phương pháp thu thập dữ liệu sơ cấp nghiên cứu marketing">
            <a:extLst>
              <a:ext uri="{FF2B5EF4-FFF2-40B4-BE49-F238E27FC236}">
                <a16:creationId xmlns:a16="http://schemas.microsoft.com/office/drawing/2014/main" id="{391753CD-D819-7E08-F1BE-0AFA4463C28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5960" r="32027" b="-1"/>
          <a:stretch/>
        </p:blipFill>
        <p:spPr bwMode="auto">
          <a:xfrm>
            <a:off x="1" y="10"/>
            <a:ext cx="7028495"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4" name="Date Placeholder 3">
            <a:extLst>
              <a:ext uri="{FF2B5EF4-FFF2-40B4-BE49-F238E27FC236}">
                <a16:creationId xmlns:a16="http://schemas.microsoft.com/office/drawing/2014/main" id="{1F6A782E-CF0C-F3B6-D601-1530BDA7FA5D}"/>
              </a:ext>
            </a:extLst>
          </p:cNvPr>
          <p:cNvSpPr>
            <a:spLocks noGrp="1"/>
          </p:cNvSpPr>
          <p:nvPr>
            <p:ph type="dt" sz="half" idx="10"/>
          </p:nvPr>
        </p:nvSpPr>
        <p:spPr>
          <a:xfrm>
            <a:off x="8107052" y="694944"/>
            <a:ext cx="2716825" cy="365760"/>
          </a:xfrm>
        </p:spPr>
        <p:txBody>
          <a:bodyPr vert="horz" lIns="91440" tIns="45720" rIns="91440" bIns="45720" rtlCol="0" anchor="ctr">
            <a:normAutofit/>
          </a:bodyPr>
          <a:lstStyle/>
          <a:p>
            <a:pPr algn="r">
              <a:spcAft>
                <a:spcPts val="600"/>
              </a:spcAft>
              <a:defRPr/>
            </a:pPr>
            <a:fld id="{E2B2E243-0AFB-4AB0-8BCD-7E8A01FE7EDE}" type="datetime4">
              <a:rPr lang="en-US" sz="1100">
                <a:solidFill>
                  <a:schemeClr val="tx1">
                    <a:alpha val="80000"/>
                  </a:schemeClr>
                </a:solidFill>
                <a:latin typeface="Calibri" panose="020F0502020204030204"/>
              </a:rPr>
              <a:pPr algn="r">
                <a:spcAft>
                  <a:spcPts val="600"/>
                </a:spcAft>
                <a:defRPr/>
              </a:pPr>
              <a:t>September 23, 2023</a:t>
            </a:fld>
            <a:endParaRPr lang="en-US" sz="1100">
              <a:solidFill>
                <a:schemeClr val="tx1">
                  <a:alpha val="80000"/>
                </a:schemeClr>
              </a:solidFill>
              <a:latin typeface="Calibri" panose="020F0502020204030204"/>
            </a:endParaRPr>
          </a:p>
        </p:txBody>
      </p:sp>
      <p:sp>
        <p:nvSpPr>
          <p:cNvPr id="6" name="Slide Number Placeholder 5">
            <a:extLst>
              <a:ext uri="{FF2B5EF4-FFF2-40B4-BE49-F238E27FC236}">
                <a16:creationId xmlns:a16="http://schemas.microsoft.com/office/drawing/2014/main" id="{15CEC60F-A615-437B-39F1-9CE32374D2FA}"/>
              </a:ext>
            </a:extLst>
          </p:cNvPr>
          <p:cNvSpPr>
            <a:spLocks noGrp="1"/>
          </p:cNvSpPr>
          <p:nvPr>
            <p:ph type="sldNum" sz="quarter" idx="12"/>
          </p:nvPr>
        </p:nvSpPr>
        <p:spPr>
          <a:xfrm>
            <a:off x="11003280" y="603504"/>
            <a:ext cx="548640" cy="548640"/>
          </a:xfrm>
          <a:prstGeom prst="ellipse">
            <a:avLst/>
          </a:prstGeom>
          <a:solidFill>
            <a:srgbClr val="7F7F7F"/>
          </a:solidFill>
        </p:spPr>
        <p:txBody>
          <a:bodyPr vert="horz" lIns="91440" tIns="45720" rIns="91440" bIns="45720" rtlCol="0" anchor="ctr">
            <a:normAutofit/>
          </a:bodyPr>
          <a:lstStyle/>
          <a:p>
            <a:pPr algn="ctr">
              <a:spcAft>
                <a:spcPts val="600"/>
              </a:spcAft>
              <a:defRPr/>
            </a:pPr>
            <a:fld id="{F769ABA6-33D2-4B9E-AD9A-DD94F86140E0}" type="slidenum">
              <a:rPr lang="en-US" altLang="en-US" sz="1500">
                <a:solidFill>
                  <a:srgbClr val="FFFFFF"/>
                </a:solidFill>
                <a:latin typeface="Calibri" panose="020F0502020204030204"/>
              </a:rPr>
              <a:pPr algn="ctr">
                <a:spcAft>
                  <a:spcPts val="600"/>
                </a:spcAft>
                <a:defRPr/>
              </a:pPr>
              <a:t>2</a:t>
            </a:fld>
            <a:endParaRPr lang="en-US" altLang="en-US" sz="1500">
              <a:solidFill>
                <a:srgbClr val="FFFFFF"/>
              </a:solidFill>
              <a:latin typeface="Calibri" panose="020F0502020204030204"/>
            </a:endParaRPr>
          </a:p>
        </p:txBody>
      </p:sp>
      <p:sp>
        <p:nvSpPr>
          <p:cNvPr id="5" name="Footer Placeholder 4">
            <a:extLst>
              <a:ext uri="{FF2B5EF4-FFF2-40B4-BE49-F238E27FC236}">
                <a16:creationId xmlns:a16="http://schemas.microsoft.com/office/drawing/2014/main" id="{98C026CB-726F-38FF-6864-70ECB50C9529}"/>
              </a:ext>
            </a:extLst>
          </p:cNvPr>
          <p:cNvSpPr>
            <a:spLocks noGrp="1"/>
          </p:cNvSpPr>
          <p:nvPr>
            <p:ph type="ftr" sz="quarter" idx="11"/>
          </p:nvPr>
        </p:nvSpPr>
        <p:spPr>
          <a:xfrm>
            <a:off x="7464612" y="6199631"/>
            <a:ext cx="4087304" cy="365760"/>
          </a:xfrm>
        </p:spPr>
        <p:txBody>
          <a:bodyPr vert="horz" lIns="91440" tIns="45720" rIns="91440" bIns="45720" rtlCol="0" anchor="ctr">
            <a:normAutofit/>
          </a:bodyPr>
          <a:lstStyle/>
          <a:p>
            <a:pPr algn="l">
              <a:spcAft>
                <a:spcPts val="600"/>
              </a:spcAft>
              <a:defRPr/>
            </a:pPr>
            <a:r>
              <a:rPr lang="en-US" sz="1100" kern="1200">
                <a:solidFill>
                  <a:schemeClr val="tx1">
                    <a:alpha val="80000"/>
                  </a:schemeClr>
                </a:solidFill>
                <a:latin typeface="Calibri" panose="020F0502020204030204"/>
                <a:ea typeface="+mn-ea"/>
                <a:cs typeface="+mn-cs"/>
              </a:rPr>
              <a:t>Data Mining: Concepts and Techniques</a:t>
            </a:r>
          </a:p>
        </p:txBody>
      </p:sp>
    </p:spTree>
    <p:extLst>
      <p:ext uri="{BB962C8B-B14F-4D97-AF65-F5344CB8AC3E}">
        <p14:creationId xmlns:p14="http://schemas.microsoft.com/office/powerpoint/2010/main" val="3420236449"/>
      </p:ext>
    </p:extLst>
  </p:cSld>
  <p:clrMapOvr>
    <a:overrideClrMapping bg1="dk1" tx1="lt1" bg2="dk2" tx2="lt2" accent1="accent1" accent2="accent2" accent3="accent3" accent4="accent4" accent5="accent5" accent6="accent6" hlink="hlink" folHlink="folHlink"/>
  </p:clrMapOvr>
  <p:transition>
    <p:zoom/>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C553711-0669-0DDA-9022-B7FA52741594}"/>
              </a:ext>
            </a:extLst>
          </p:cNvPr>
          <p:cNvSpPr>
            <a:spLocks noGrp="1"/>
          </p:cNvSpPr>
          <p:nvPr>
            <p:ph type="dt" sz="half" idx="10"/>
          </p:nvPr>
        </p:nvSpPr>
        <p:spPr/>
        <p:txBody>
          <a:bodyPr/>
          <a:lstStyle/>
          <a:p>
            <a:pPr>
              <a:defRPr/>
            </a:pPr>
            <a:fld id="{E2B2E243-0AFB-4AB0-8BCD-7E8A01FE7EDE}" type="datetime4">
              <a:rPr lang="en-US" smtClean="0"/>
              <a:pPr>
                <a:defRPr/>
              </a:pPr>
              <a:t>September 23, 2023</a:t>
            </a:fld>
            <a:endParaRPr lang="en-US"/>
          </a:p>
        </p:txBody>
      </p:sp>
      <p:sp>
        <p:nvSpPr>
          <p:cNvPr id="5" name="Footer Placeholder 4">
            <a:extLst>
              <a:ext uri="{FF2B5EF4-FFF2-40B4-BE49-F238E27FC236}">
                <a16:creationId xmlns:a16="http://schemas.microsoft.com/office/drawing/2014/main" id="{994BE7B8-F23D-E903-2975-CE423625B85C}"/>
              </a:ext>
            </a:extLst>
          </p:cNvPr>
          <p:cNvSpPr>
            <a:spLocks noGrp="1"/>
          </p:cNvSpPr>
          <p:nvPr>
            <p:ph type="ftr" sz="quarter" idx="11"/>
          </p:nvPr>
        </p:nvSpPr>
        <p:spPr/>
        <p:txBody>
          <a:bodyPr/>
          <a:lstStyle/>
          <a:p>
            <a:pPr>
              <a:defRPr/>
            </a:pPr>
            <a:r>
              <a:rPr lang="en-US"/>
              <a:t>Data Mining: Concepts and Techniques</a:t>
            </a:r>
          </a:p>
        </p:txBody>
      </p:sp>
      <p:sp>
        <p:nvSpPr>
          <p:cNvPr id="6" name="Slide Number Placeholder 5">
            <a:extLst>
              <a:ext uri="{FF2B5EF4-FFF2-40B4-BE49-F238E27FC236}">
                <a16:creationId xmlns:a16="http://schemas.microsoft.com/office/drawing/2014/main" id="{48368882-C55B-8B4B-A8B2-498BF0FEEFBE}"/>
              </a:ext>
            </a:extLst>
          </p:cNvPr>
          <p:cNvSpPr>
            <a:spLocks noGrp="1"/>
          </p:cNvSpPr>
          <p:nvPr>
            <p:ph type="sldNum" sz="quarter" idx="12"/>
          </p:nvPr>
        </p:nvSpPr>
        <p:spPr/>
        <p:txBody>
          <a:bodyPr/>
          <a:lstStyle/>
          <a:p>
            <a:pPr>
              <a:defRPr/>
            </a:pPr>
            <a:fld id="{F769ABA6-33D2-4B9E-AD9A-DD94F86140E0}" type="slidenum">
              <a:rPr lang="en-US" altLang="en-US" smtClean="0"/>
              <a:pPr>
                <a:defRPr/>
              </a:pPr>
              <a:t>20</a:t>
            </a:fld>
            <a:endParaRPr lang="en-US" altLang="en-US"/>
          </a:p>
        </p:txBody>
      </p:sp>
      <p:sp>
        <p:nvSpPr>
          <p:cNvPr id="3" name="TextBox 2">
            <a:extLst>
              <a:ext uri="{FF2B5EF4-FFF2-40B4-BE49-F238E27FC236}">
                <a16:creationId xmlns:a16="http://schemas.microsoft.com/office/drawing/2014/main" id="{1330D2EE-4D6D-554F-DAEE-FA20C169988C}"/>
              </a:ext>
            </a:extLst>
          </p:cNvPr>
          <p:cNvSpPr txBox="1"/>
          <p:nvPr/>
        </p:nvSpPr>
        <p:spPr>
          <a:xfrm>
            <a:off x="838200" y="2690336"/>
            <a:ext cx="12634732" cy="1477328"/>
          </a:xfrm>
          <a:prstGeom prst="rect">
            <a:avLst/>
          </a:prstGeom>
          <a:noFill/>
        </p:spPr>
        <p:txBody>
          <a:bodyPr wrap="square">
            <a:spAutoFit/>
          </a:bodyPr>
          <a:lstStyle/>
          <a:p>
            <a:r>
              <a:rPr lang="en-US" b="0" i="0" dirty="0">
                <a:effectLst/>
                <a:latin typeface="Courier New" panose="02070309020205020404" pitchFamily="49" charset="0"/>
              </a:rPr>
              <a:t>from collections import Counter</a:t>
            </a:r>
            <a:r>
              <a:rPr lang="en-US" dirty="0"/>
              <a:t/>
            </a:r>
            <a:br>
              <a:rPr lang="en-US" dirty="0"/>
            </a:br>
            <a:r>
              <a:rPr lang="en-US" b="0" i="0" dirty="0">
                <a:effectLst/>
                <a:latin typeface="Courier New" panose="02070309020205020404" pitchFamily="49" charset="0"/>
              </a:rPr>
              <a:t>from </a:t>
            </a:r>
            <a:r>
              <a:rPr lang="en-US" b="0" i="0" dirty="0" err="1">
                <a:effectLst/>
                <a:latin typeface="Courier New" panose="02070309020205020404" pitchFamily="49" charset="0"/>
              </a:rPr>
              <a:t>dateutil.parser</a:t>
            </a:r>
            <a:r>
              <a:rPr lang="en-US" b="0" i="0" dirty="0">
                <a:effectLst/>
                <a:latin typeface="Courier New" panose="02070309020205020404" pitchFamily="49" charset="0"/>
              </a:rPr>
              <a:t> import parse</a:t>
            </a:r>
            <a:r>
              <a:rPr lang="en-US" dirty="0"/>
              <a:t/>
            </a:r>
            <a:br>
              <a:rPr lang="en-US" dirty="0"/>
            </a:br>
            <a:r>
              <a:rPr lang="en-US" b="0" i="0" dirty="0">
                <a:effectLst/>
                <a:latin typeface="Courier New" panose="02070309020205020404" pitchFamily="49" charset="0"/>
              </a:rPr>
              <a:t>dates = [parse(repo["</a:t>
            </a:r>
            <a:r>
              <a:rPr lang="en-US" b="0" i="0" dirty="0" err="1">
                <a:effectLst/>
                <a:latin typeface="Courier New" panose="02070309020205020404" pitchFamily="49" charset="0"/>
              </a:rPr>
              <a:t>created_at</a:t>
            </a:r>
            <a:r>
              <a:rPr lang="en-US" b="0" i="0" dirty="0">
                <a:effectLst/>
                <a:latin typeface="Courier New" panose="02070309020205020404" pitchFamily="49" charset="0"/>
              </a:rPr>
              <a:t>"]) for repo in repos]</a:t>
            </a:r>
            <a:r>
              <a:rPr lang="en-US" dirty="0"/>
              <a:t/>
            </a:r>
            <a:br>
              <a:rPr lang="en-US" dirty="0"/>
            </a:br>
            <a:r>
              <a:rPr lang="en-US" b="0" i="0" dirty="0" err="1">
                <a:effectLst/>
                <a:latin typeface="Courier New" panose="02070309020205020404" pitchFamily="49" charset="0"/>
              </a:rPr>
              <a:t>month_counts</a:t>
            </a:r>
            <a:r>
              <a:rPr lang="en-US" b="0" i="0" dirty="0">
                <a:effectLst/>
                <a:latin typeface="Courier New" panose="02070309020205020404" pitchFamily="49" charset="0"/>
              </a:rPr>
              <a:t> = Counter(</a:t>
            </a:r>
            <a:r>
              <a:rPr lang="en-US" b="0" i="0" dirty="0" err="1">
                <a:effectLst/>
                <a:latin typeface="Courier New" panose="02070309020205020404" pitchFamily="49" charset="0"/>
              </a:rPr>
              <a:t>date.month</a:t>
            </a:r>
            <a:r>
              <a:rPr lang="en-US" b="0" i="0" dirty="0">
                <a:effectLst/>
                <a:latin typeface="Courier New" panose="02070309020205020404" pitchFamily="49" charset="0"/>
              </a:rPr>
              <a:t> for date in dates)</a:t>
            </a:r>
            <a:r>
              <a:rPr lang="en-US" dirty="0"/>
              <a:t/>
            </a:r>
            <a:br>
              <a:rPr lang="en-US" dirty="0"/>
            </a:br>
            <a:r>
              <a:rPr lang="en-US" b="0" i="0" dirty="0" err="1">
                <a:effectLst/>
                <a:latin typeface="Courier New" panose="02070309020205020404" pitchFamily="49" charset="0"/>
              </a:rPr>
              <a:t>weekday_counts</a:t>
            </a:r>
            <a:r>
              <a:rPr lang="en-US" b="0" i="0" dirty="0">
                <a:effectLst/>
                <a:latin typeface="Courier New" panose="02070309020205020404" pitchFamily="49" charset="0"/>
              </a:rPr>
              <a:t> = Counter(</a:t>
            </a:r>
            <a:r>
              <a:rPr lang="en-US" b="0" i="0" dirty="0" err="1">
                <a:effectLst/>
                <a:latin typeface="Courier New" panose="02070309020205020404" pitchFamily="49" charset="0"/>
              </a:rPr>
              <a:t>date.weekday</a:t>
            </a:r>
            <a:r>
              <a:rPr lang="en-US" b="0" i="0" dirty="0">
                <a:effectLst/>
                <a:latin typeface="Courier New" panose="02070309020205020404" pitchFamily="49" charset="0"/>
              </a:rPr>
              <a:t>() for date in dates)</a:t>
            </a:r>
            <a:endParaRPr lang="en-ID" dirty="0"/>
          </a:p>
        </p:txBody>
      </p:sp>
      <p:sp>
        <p:nvSpPr>
          <p:cNvPr id="2" name="TextBox 1">
            <a:extLst>
              <a:ext uri="{FF2B5EF4-FFF2-40B4-BE49-F238E27FC236}">
                <a16:creationId xmlns:a16="http://schemas.microsoft.com/office/drawing/2014/main" id="{08311DE9-55EA-31C4-5FBB-DFD881D58EF8}"/>
              </a:ext>
            </a:extLst>
          </p:cNvPr>
          <p:cNvSpPr txBox="1"/>
          <p:nvPr/>
        </p:nvSpPr>
        <p:spPr>
          <a:xfrm>
            <a:off x="533400" y="700426"/>
            <a:ext cx="6096000" cy="400110"/>
          </a:xfrm>
          <a:prstGeom prst="rect">
            <a:avLst/>
          </a:prstGeom>
          <a:noFill/>
        </p:spPr>
        <p:txBody>
          <a:bodyPr wrap="square">
            <a:spAutoFit/>
          </a:bodyPr>
          <a:lstStyle/>
          <a:p>
            <a:r>
              <a:rPr lang="en-US" sz="2000" b="1" dirty="0">
                <a:latin typeface="Arial" panose="020B0604020202020204" pitchFamily="34" charset="0"/>
                <a:cs typeface="Arial" panose="020B0604020202020204" pitchFamily="34" charset="0"/>
              </a:rPr>
              <a:t>2. </a:t>
            </a:r>
            <a:r>
              <a:rPr lang="en-US" sz="2000" b="1" dirty="0" err="1">
                <a:latin typeface="Arial" panose="020B0604020202020204" pitchFamily="34" charset="0"/>
                <a:cs typeface="Arial" panose="020B0604020202020204" pitchFamily="34" charset="0"/>
              </a:rPr>
              <a:t>Sử</a:t>
            </a:r>
            <a:r>
              <a:rPr lang="en-US" sz="2000" b="1" dirty="0">
                <a:latin typeface="Arial" panose="020B0604020202020204" pitchFamily="34" charset="0"/>
                <a:cs typeface="Arial" panose="020B0604020202020204" pitchFamily="34" charset="0"/>
              </a:rPr>
              <a:t> </a:t>
            </a:r>
            <a:r>
              <a:rPr lang="en-US" sz="2000" b="1" dirty="0" err="1">
                <a:latin typeface="Arial" panose="020B0604020202020204" pitchFamily="34" charset="0"/>
                <a:cs typeface="Arial" panose="020B0604020202020204" pitchFamily="34" charset="0"/>
              </a:rPr>
              <a:t>dụng</a:t>
            </a:r>
            <a:r>
              <a:rPr lang="en-US" sz="2000" b="1" dirty="0">
                <a:latin typeface="Arial" panose="020B0604020202020204" pitchFamily="34" charset="0"/>
                <a:cs typeface="Arial" panose="020B0604020202020204" pitchFamily="34" charset="0"/>
              </a:rPr>
              <a:t> APIs</a:t>
            </a:r>
            <a:endParaRPr lang="en-ID"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38881259"/>
      </p:ext>
    </p:extLst>
  </p:cSld>
  <p:clrMapOvr>
    <a:masterClrMapping/>
  </p:clrMapOvr>
  <p:transition>
    <p:zoom/>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50BDCD47-49D3-511D-13CB-97CCE197692D}"/>
              </a:ext>
            </a:extLst>
          </p:cNvPr>
          <p:cNvSpPr>
            <a:spLocks noGrp="1"/>
          </p:cNvSpPr>
          <p:nvPr>
            <p:ph type="dt" sz="half" idx="10"/>
          </p:nvPr>
        </p:nvSpPr>
        <p:spPr/>
        <p:txBody>
          <a:bodyPr/>
          <a:lstStyle/>
          <a:p>
            <a:pPr>
              <a:defRPr/>
            </a:pPr>
            <a:fld id="{E2B2E243-0AFB-4AB0-8BCD-7E8A01FE7EDE}" type="datetime4">
              <a:rPr lang="en-US" smtClean="0"/>
              <a:pPr>
                <a:defRPr/>
              </a:pPr>
              <a:t>September 23, 2023</a:t>
            </a:fld>
            <a:endParaRPr lang="en-US"/>
          </a:p>
        </p:txBody>
      </p:sp>
      <p:sp>
        <p:nvSpPr>
          <p:cNvPr id="5" name="Footer Placeholder 4">
            <a:extLst>
              <a:ext uri="{FF2B5EF4-FFF2-40B4-BE49-F238E27FC236}">
                <a16:creationId xmlns:a16="http://schemas.microsoft.com/office/drawing/2014/main" id="{958CC36E-8685-24AB-1688-BC2201E30F80}"/>
              </a:ext>
            </a:extLst>
          </p:cNvPr>
          <p:cNvSpPr>
            <a:spLocks noGrp="1"/>
          </p:cNvSpPr>
          <p:nvPr>
            <p:ph type="ftr" sz="quarter" idx="11"/>
          </p:nvPr>
        </p:nvSpPr>
        <p:spPr/>
        <p:txBody>
          <a:bodyPr/>
          <a:lstStyle/>
          <a:p>
            <a:pPr>
              <a:defRPr/>
            </a:pPr>
            <a:r>
              <a:rPr lang="en-US"/>
              <a:t>Data Mining: Concepts and Techniques</a:t>
            </a:r>
          </a:p>
        </p:txBody>
      </p:sp>
      <p:sp>
        <p:nvSpPr>
          <p:cNvPr id="6" name="Slide Number Placeholder 5">
            <a:extLst>
              <a:ext uri="{FF2B5EF4-FFF2-40B4-BE49-F238E27FC236}">
                <a16:creationId xmlns:a16="http://schemas.microsoft.com/office/drawing/2014/main" id="{FC797DC8-D5D1-AF4B-80E7-5A40C89E94A6}"/>
              </a:ext>
            </a:extLst>
          </p:cNvPr>
          <p:cNvSpPr>
            <a:spLocks noGrp="1"/>
          </p:cNvSpPr>
          <p:nvPr>
            <p:ph type="sldNum" sz="quarter" idx="12"/>
          </p:nvPr>
        </p:nvSpPr>
        <p:spPr/>
        <p:txBody>
          <a:bodyPr/>
          <a:lstStyle/>
          <a:p>
            <a:pPr>
              <a:defRPr/>
            </a:pPr>
            <a:fld id="{F769ABA6-33D2-4B9E-AD9A-DD94F86140E0}" type="slidenum">
              <a:rPr lang="en-US" altLang="en-US" smtClean="0"/>
              <a:pPr>
                <a:defRPr/>
              </a:pPr>
              <a:t>21</a:t>
            </a:fld>
            <a:endParaRPr lang="en-US" altLang="en-US"/>
          </a:p>
        </p:txBody>
      </p:sp>
      <p:sp>
        <p:nvSpPr>
          <p:cNvPr id="9" name="TextBox 8">
            <a:extLst>
              <a:ext uri="{FF2B5EF4-FFF2-40B4-BE49-F238E27FC236}">
                <a16:creationId xmlns:a16="http://schemas.microsoft.com/office/drawing/2014/main" id="{5F24A507-7535-203A-85D6-887E18C5B57D}"/>
              </a:ext>
            </a:extLst>
          </p:cNvPr>
          <p:cNvSpPr txBox="1"/>
          <p:nvPr/>
        </p:nvSpPr>
        <p:spPr>
          <a:xfrm>
            <a:off x="1282379" y="2690336"/>
            <a:ext cx="9627242" cy="1477328"/>
          </a:xfrm>
          <a:prstGeom prst="rect">
            <a:avLst/>
          </a:prstGeom>
          <a:noFill/>
        </p:spPr>
        <p:txBody>
          <a:bodyPr wrap="square">
            <a:spAutoFit/>
          </a:bodyPr>
          <a:lstStyle/>
          <a:p>
            <a:r>
              <a:rPr lang="en-US" b="0" i="0" dirty="0">
                <a:effectLst/>
                <a:latin typeface="Courier New" panose="02070309020205020404" pitchFamily="49" charset="0"/>
              </a:rPr>
              <a:t>last_5_repositories = sorted(repos,</a:t>
            </a:r>
            <a:r>
              <a:rPr lang="en-US" dirty="0"/>
              <a:t/>
            </a:r>
            <a:br>
              <a:rPr lang="en-US" dirty="0"/>
            </a:br>
            <a:r>
              <a:rPr lang="en-US" dirty="0"/>
              <a:t>				</a:t>
            </a:r>
            <a:r>
              <a:rPr lang="en-US" b="0" i="0" dirty="0">
                <a:effectLst/>
                <a:latin typeface="Courier New" panose="02070309020205020404" pitchFamily="49" charset="0"/>
              </a:rPr>
              <a:t>key=lambda r: r["</a:t>
            </a:r>
            <a:r>
              <a:rPr lang="en-US" b="0" i="0" dirty="0" err="1">
                <a:effectLst/>
                <a:latin typeface="Courier New" panose="02070309020205020404" pitchFamily="49" charset="0"/>
              </a:rPr>
              <a:t>pushed_at</a:t>
            </a:r>
            <a:r>
              <a:rPr lang="en-US" b="0" i="0" dirty="0">
                <a:effectLst/>
                <a:latin typeface="Courier New" panose="02070309020205020404" pitchFamily="49" charset="0"/>
              </a:rPr>
              <a:t>"],</a:t>
            </a:r>
            <a:r>
              <a:rPr lang="en-US" dirty="0"/>
              <a:t/>
            </a:r>
            <a:br>
              <a:rPr lang="en-US" dirty="0"/>
            </a:br>
            <a:r>
              <a:rPr lang="en-US" dirty="0"/>
              <a:t>				</a:t>
            </a:r>
            <a:r>
              <a:rPr lang="en-US" b="0" i="0" dirty="0">
                <a:effectLst/>
                <a:latin typeface="Courier New" panose="02070309020205020404" pitchFamily="49" charset="0"/>
              </a:rPr>
              <a:t>reverse=True)[:5]</a:t>
            </a:r>
            <a:r>
              <a:rPr lang="en-US" dirty="0"/>
              <a:t/>
            </a:r>
            <a:br>
              <a:rPr lang="en-US" dirty="0"/>
            </a:br>
            <a:r>
              <a:rPr lang="en-US" b="0" i="0" dirty="0">
                <a:effectLst/>
                <a:latin typeface="Courier New" panose="02070309020205020404" pitchFamily="49" charset="0"/>
              </a:rPr>
              <a:t>last_5_languages = [repo["language"]</a:t>
            </a:r>
            <a:r>
              <a:rPr lang="en-US" dirty="0"/>
              <a:t/>
            </a:r>
            <a:br>
              <a:rPr lang="en-US" dirty="0"/>
            </a:br>
            <a:r>
              <a:rPr lang="en-US" dirty="0"/>
              <a:t>			</a:t>
            </a:r>
            <a:r>
              <a:rPr lang="en-US" b="0" i="0" dirty="0">
                <a:effectLst/>
                <a:latin typeface="Courier New" panose="02070309020205020404" pitchFamily="49" charset="0"/>
              </a:rPr>
              <a:t>for repo in last_5_repositories]</a:t>
            </a:r>
            <a:endParaRPr lang="en-ID" dirty="0"/>
          </a:p>
        </p:txBody>
      </p:sp>
      <p:sp>
        <p:nvSpPr>
          <p:cNvPr id="2" name="TextBox 1">
            <a:extLst>
              <a:ext uri="{FF2B5EF4-FFF2-40B4-BE49-F238E27FC236}">
                <a16:creationId xmlns:a16="http://schemas.microsoft.com/office/drawing/2014/main" id="{A8EB1ABE-941A-1A0A-0048-20AC8A6E9C9E}"/>
              </a:ext>
            </a:extLst>
          </p:cNvPr>
          <p:cNvSpPr txBox="1"/>
          <p:nvPr/>
        </p:nvSpPr>
        <p:spPr>
          <a:xfrm>
            <a:off x="533400" y="700426"/>
            <a:ext cx="6096000" cy="400110"/>
          </a:xfrm>
          <a:prstGeom prst="rect">
            <a:avLst/>
          </a:prstGeom>
          <a:noFill/>
        </p:spPr>
        <p:txBody>
          <a:bodyPr wrap="square">
            <a:spAutoFit/>
          </a:bodyPr>
          <a:lstStyle/>
          <a:p>
            <a:r>
              <a:rPr lang="en-US" sz="2000" b="1" dirty="0">
                <a:latin typeface="Arial" panose="020B0604020202020204" pitchFamily="34" charset="0"/>
                <a:cs typeface="Arial" panose="020B0604020202020204" pitchFamily="34" charset="0"/>
              </a:rPr>
              <a:t>2. </a:t>
            </a:r>
            <a:r>
              <a:rPr lang="en-US" sz="2000" b="1" dirty="0" err="1">
                <a:latin typeface="Arial" panose="020B0604020202020204" pitchFamily="34" charset="0"/>
                <a:cs typeface="Arial" panose="020B0604020202020204" pitchFamily="34" charset="0"/>
              </a:rPr>
              <a:t>Sử</a:t>
            </a:r>
            <a:r>
              <a:rPr lang="en-US" sz="2000" b="1" dirty="0">
                <a:latin typeface="Arial" panose="020B0604020202020204" pitchFamily="34" charset="0"/>
                <a:cs typeface="Arial" panose="020B0604020202020204" pitchFamily="34" charset="0"/>
              </a:rPr>
              <a:t> </a:t>
            </a:r>
            <a:r>
              <a:rPr lang="en-US" sz="2000" b="1" dirty="0" err="1">
                <a:latin typeface="Arial" panose="020B0604020202020204" pitchFamily="34" charset="0"/>
                <a:cs typeface="Arial" panose="020B0604020202020204" pitchFamily="34" charset="0"/>
              </a:rPr>
              <a:t>dụng</a:t>
            </a:r>
            <a:r>
              <a:rPr lang="en-US" sz="2000" b="1" dirty="0">
                <a:latin typeface="Arial" panose="020B0604020202020204" pitchFamily="34" charset="0"/>
                <a:cs typeface="Arial" panose="020B0604020202020204" pitchFamily="34" charset="0"/>
              </a:rPr>
              <a:t> APIs</a:t>
            </a:r>
            <a:endParaRPr lang="en-ID"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72092234"/>
      </p:ext>
    </p:extLst>
  </p:cSld>
  <p:clrMapOvr>
    <a:masterClrMapping/>
  </p:clrMapOvr>
  <p:transition>
    <p:zoom/>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64" name="Rectangle 2054">
            <a:extLst>
              <a:ext uri="{FF2B5EF4-FFF2-40B4-BE49-F238E27FC236}">
                <a16:creationId xmlns:a16="http://schemas.microsoft.com/office/drawing/2014/main" id="{2B566528-1B12-4246-9431-5C2D7D08116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2547D520-DB10-45E0-D24A-64F204041534}"/>
              </a:ext>
            </a:extLst>
          </p:cNvPr>
          <p:cNvSpPr txBox="1"/>
          <p:nvPr/>
        </p:nvSpPr>
        <p:spPr>
          <a:xfrm>
            <a:off x="670705" y="867702"/>
            <a:ext cx="4391518" cy="1839450"/>
          </a:xfrm>
          <a:prstGeom prst="rect">
            <a:avLst/>
          </a:prstGeom>
        </p:spPr>
        <p:txBody>
          <a:bodyPr vert="horz" lIns="91440" tIns="45720" rIns="91440" bIns="45720" rtlCol="0">
            <a:normAutofit/>
          </a:bodyPr>
          <a:lstStyle/>
          <a:p>
            <a:pPr>
              <a:lnSpc>
                <a:spcPct val="90000"/>
              </a:lnSpc>
              <a:spcAft>
                <a:spcPts val="600"/>
              </a:spcAft>
            </a:pPr>
            <a:r>
              <a:rPr lang="en-US" sz="3200" b="1" dirty="0">
                <a:latin typeface="Arial" panose="020B0604020202020204" pitchFamily="34" charset="0"/>
                <a:cs typeface="Arial" panose="020B0604020202020204" pitchFamily="34" charset="0"/>
              </a:rPr>
              <a:t>2. </a:t>
            </a:r>
            <a:r>
              <a:rPr lang="en-US" sz="3200" b="1" dirty="0" err="1">
                <a:latin typeface="Arial" panose="020B0604020202020204" pitchFamily="34" charset="0"/>
                <a:cs typeface="Arial" panose="020B0604020202020204" pitchFamily="34" charset="0"/>
              </a:rPr>
              <a:t>Làm</a:t>
            </a:r>
            <a:r>
              <a:rPr lang="en-US" sz="3200" b="1" dirty="0">
                <a:latin typeface="Arial" panose="020B0604020202020204" pitchFamily="34" charset="0"/>
                <a:cs typeface="Arial" panose="020B0604020202020204" pitchFamily="34" charset="0"/>
              </a:rPr>
              <a:t> </a:t>
            </a:r>
            <a:r>
              <a:rPr lang="en-US" sz="3200" b="1" dirty="0" err="1">
                <a:latin typeface="Arial" panose="020B0604020202020204" pitchFamily="34" charset="0"/>
                <a:cs typeface="Arial" panose="020B0604020202020204" pitchFamily="34" charset="0"/>
              </a:rPr>
              <a:t>sạch</a:t>
            </a:r>
            <a:r>
              <a:rPr lang="en-US" sz="3200" b="1" dirty="0">
                <a:latin typeface="Arial" panose="020B0604020202020204" pitchFamily="34" charset="0"/>
                <a:cs typeface="Arial" panose="020B0604020202020204" pitchFamily="34" charset="0"/>
              </a:rPr>
              <a:t> </a:t>
            </a:r>
            <a:r>
              <a:rPr lang="en-US" sz="3200" b="1" dirty="0" err="1">
                <a:latin typeface="Arial" panose="020B0604020202020204" pitchFamily="34" charset="0"/>
                <a:cs typeface="Arial" panose="020B0604020202020204" pitchFamily="34" charset="0"/>
              </a:rPr>
              <a:t>dữ</a:t>
            </a:r>
            <a:r>
              <a:rPr lang="en-US" sz="3200" b="1" dirty="0">
                <a:latin typeface="Arial" panose="020B0604020202020204" pitchFamily="34" charset="0"/>
                <a:cs typeface="Arial" panose="020B0604020202020204" pitchFamily="34" charset="0"/>
              </a:rPr>
              <a:t> </a:t>
            </a:r>
            <a:r>
              <a:rPr lang="en-US" sz="3200" b="1" dirty="0" err="1">
                <a:latin typeface="Arial" panose="020B0604020202020204" pitchFamily="34" charset="0"/>
                <a:cs typeface="Arial" panose="020B0604020202020204" pitchFamily="34" charset="0"/>
              </a:rPr>
              <a:t>liệu</a:t>
            </a:r>
            <a:endParaRPr lang="en-US" sz="3200" b="1" dirty="0">
              <a:latin typeface="Arial" panose="020B0604020202020204" pitchFamily="34" charset="0"/>
              <a:cs typeface="Arial" panose="020B0604020202020204" pitchFamily="34" charset="0"/>
            </a:endParaRPr>
          </a:p>
        </p:txBody>
      </p:sp>
      <p:sp>
        <p:nvSpPr>
          <p:cNvPr id="4" name="Date Placeholder 3">
            <a:extLst>
              <a:ext uri="{FF2B5EF4-FFF2-40B4-BE49-F238E27FC236}">
                <a16:creationId xmlns:a16="http://schemas.microsoft.com/office/drawing/2014/main" id="{4B3D571D-B21D-64CC-F9F7-0D388A239EFB}"/>
              </a:ext>
            </a:extLst>
          </p:cNvPr>
          <p:cNvSpPr>
            <a:spLocks noGrp="1"/>
          </p:cNvSpPr>
          <p:nvPr>
            <p:ph type="dt" sz="half" idx="10"/>
          </p:nvPr>
        </p:nvSpPr>
        <p:spPr>
          <a:xfrm>
            <a:off x="643467" y="6356350"/>
            <a:ext cx="2743200" cy="365125"/>
          </a:xfrm>
        </p:spPr>
        <p:txBody>
          <a:bodyPr vert="horz" lIns="91440" tIns="45720" rIns="91440" bIns="45720" rtlCol="0" anchor="ctr">
            <a:normAutofit/>
          </a:bodyPr>
          <a:lstStyle/>
          <a:p>
            <a:pPr>
              <a:spcAft>
                <a:spcPts val="600"/>
              </a:spcAft>
              <a:defRPr/>
            </a:pPr>
            <a:fld id="{E2B2E243-0AFB-4AB0-8BCD-7E8A01FE7EDE}" type="datetime4">
              <a:rPr lang="en-US" sz="1200" smtClean="0"/>
              <a:pPr>
                <a:spcAft>
                  <a:spcPts val="600"/>
                </a:spcAft>
                <a:defRPr/>
              </a:pPr>
              <a:t>September 23, 2023</a:t>
            </a:fld>
            <a:endParaRPr lang="en-US" sz="1200"/>
          </a:p>
        </p:txBody>
      </p:sp>
      <p:grpSp>
        <p:nvGrpSpPr>
          <p:cNvPr id="2065" name="Group 2056">
            <a:extLst>
              <a:ext uri="{FF2B5EF4-FFF2-40B4-BE49-F238E27FC236}">
                <a16:creationId xmlns:a16="http://schemas.microsoft.com/office/drawing/2014/main" id="{828A5161-06F1-46CF-8AD7-844680A59E13}"/>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058" name="Isosceles Triangle 2057">
              <a:extLst>
                <a:ext uri="{FF2B5EF4-FFF2-40B4-BE49-F238E27FC236}">
                  <a16:creationId xmlns:a16="http://schemas.microsoft.com/office/drawing/2014/main" id="{D3F51FEB-38FB-4F6C-9F7B-2F2AFAB65463}"/>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6" name="Rectangle 2058">
              <a:extLst>
                <a:ext uri="{FF2B5EF4-FFF2-40B4-BE49-F238E27FC236}">
                  <a16:creationId xmlns:a16="http://schemas.microsoft.com/office/drawing/2014/main" id="{1E547BA6-BAE0-43BB-A7CA-60F69CE252F0}"/>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50" name="Picture 2" descr="Tutorial On Datacleaner - Python Tool to Speed-Up Data Cleaning Process">
            <a:extLst>
              <a:ext uri="{FF2B5EF4-FFF2-40B4-BE49-F238E27FC236}">
                <a16:creationId xmlns:a16="http://schemas.microsoft.com/office/drawing/2014/main" id="{6A4A1E39-9DAC-2C0D-FFD3-20BCCF41F15E}"/>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295320" y="1879523"/>
            <a:ext cx="6253212" cy="4168808"/>
          </a:xfrm>
          <a:prstGeom prst="rect">
            <a:avLst/>
          </a:prstGeom>
          <a:noFill/>
          <a:extLst>
            <a:ext uri="{909E8E84-426E-40DD-AFC4-6F175D3DCCD1}">
              <a14:hiddenFill xmlns:a14="http://schemas.microsoft.com/office/drawing/2010/main">
                <a:solidFill>
                  <a:srgbClr val="FFFFFF"/>
                </a:solidFill>
              </a14:hiddenFill>
            </a:ext>
          </a:extLst>
        </p:spPr>
      </p:pic>
      <p:grpSp>
        <p:nvGrpSpPr>
          <p:cNvPr id="2067" name="Group 2060">
            <a:extLst>
              <a:ext uri="{FF2B5EF4-FFF2-40B4-BE49-F238E27FC236}">
                <a16:creationId xmlns:a16="http://schemas.microsoft.com/office/drawing/2014/main" id="{5995D10D-E9C9-47DB-AE7E-801FEF38F5C9}"/>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2062" name="Rectangle 2061">
              <a:extLst>
                <a:ext uri="{FF2B5EF4-FFF2-40B4-BE49-F238E27FC236}">
                  <a16:creationId xmlns:a16="http://schemas.microsoft.com/office/drawing/2014/main" id="{CC1A72C6-3DE4-4EC3-9AD5-9E0D40D8CE8A}"/>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3" name="Isosceles Triangle 2062">
              <a:extLst>
                <a:ext uri="{FF2B5EF4-FFF2-40B4-BE49-F238E27FC236}">
                  <a16:creationId xmlns:a16="http://schemas.microsoft.com/office/drawing/2014/main" id="{0B0DA1F1-C391-4EDF-9FE0-23E86E137765}"/>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Footer Placeholder 4">
            <a:extLst>
              <a:ext uri="{FF2B5EF4-FFF2-40B4-BE49-F238E27FC236}">
                <a16:creationId xmlns:a16="http://schemas.microsoft.com/office/drawing/2014/main" id="{4C30E04E-CBF4-16C3-F651-F1C34B72EDC9}"/>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defRPr/>
            </a:pPr>
            <a:r>
              <a:rPr lang="en-US" sz="1200" kern="1200">
                <a:solidFill>
                  <a:schemeClr val="tx1">
                    <a:tint val="75000"/>
                  </a:schemeClr>
                </a:solidFill>
                <a:latin typeface="+mn-lt"/>
                <a:ea typeface="+mn-ea"/>
                <a:cs typeface="+mn-cs"/>
              </a:rPr>
              <a:t>Data Mining: Concepts and Techniques</a:t>
            </a:r>
          </a:p>
        </p:txBody>
      </p:sp>
      <p:sp>
        <p:nvSpPr>
          <p:cNvPr id="6" name="Slide Number Placeholder 5">
            <a:extLst>
              <a:ext uri="{FF2B5EF4-FFF2-40B4-BE49-F238E27FC236}">
                <a16:creationId xmlns:a16="http://schemas.microsoft.com/office/drawing/2014/main" id="{BDD9D411-629F-208A-8200-3875F560643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defRPr/>
            </a:pPr>
            <a:fld id="{F769ABA6-33D2-4B9E-AD9A-DD94F86140E0}" type="slidenum">
              <a:rPr lang="en-US" altLang="en-US" sz="1200" smtClean="0"/>
              <a:pPr>
                <a:spcAft>
                  <a:spcPts val="600"/>
                </a:spcAft>
                <a:defRPr/>
              </a:pPr>
              <a:t>22</a:t>
            </a:fld>
            <a:endParaRPr lang="en-US" altLang="en-US" sz="1200"/>
          </a:p>
        </p:txBody>
      </p:sp>
      <p:sp>
        <p:nvSpPr>
          <p:cNvPr id="3" name="TextBox 2"/>
          <p:cNvSpPr txBox="1"/>
          <p:nvPr/>
        </p:nvSpPr>
        <p:spPr>
          <a:xfrm>
            <a:off x="507030" y="2303813"/>
            <a:ext cx="4555193" cy="646331"/>
          </a:xfrm>
          <a:prstGeom prst="rect">
            <a:avLst/>
          </a:prstGeom>
          <a:noFill/>
        </p:spPr>
        <p:txBody>
          <a:bodyPr wrap="square" rtlCol="0">
            <a:spAutoFit/>
          </a:bodyPr>
          <a:lstStyle/>
          <a:p>
            <a:r>
              <a:rPr lang="en-US" smtClean="0"/>
              <a:t>Dành nhiều thời gian nhât </a:t>
            </a:r>
          </a:p>
          <a:p>
            <a:endParaRPr lang="en-US" smtClean="0"/>
          </a:p>
        </p:txBody>
      </p:sp>
    </p:spTree>
    <p:extLst>
      <p:ext uri="{BB962C8B-B14F-4D97-AF65-F5344CB8AC3E}">
        <p14:creationId xmlns:p14="http://schemas.microsoft.com/office/powerpoint/2010/main" val="1807154659"/>
      </p:ext>
    </p:extLst>
  </p:cSld>
  <p:clrMapOvr>
    <a:masterClrMapping/>
  </p:clrMapOvr>
  <p:transition>
    <p:zoom/>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1314FD57-736C-4744-764C-1535324F2C38}"/>
              </a:ext>
            </a:extLst>
          </p:cNvPr>
          <p:cNvSpPr>
            <a:spLocks noGrp="1"/>
          </p:cNvSpPr>
          <p:nvPr>
            <p:ph type="dt" sz="half" idx="10"/>
          </p:nvPr>
        </p:nvSpPr>
        <p:spPr/>
        <p:txBody>
          <a:bodyPr/>
          <a:lstStyle/>
          <a:p>
            <a:pPr>
              <a:defRPr/>
            </a:pPr>
            <a:fld id="{E2B2E243-0AFB-4AB0-8BCD-7E8A01FE7EDE}" type="datetime4">
              <a:rPr lang="en-US" smtClean="0"/>
              <a:pPr>
                <a:defRPr/>
              </a:pPr>
              <a:t>September 23, 2023</a:t>
            </a:fld>
            <a:endParaRPr lang="en-US"/>
          </a:p>
        </p:txBody>
      </p:sp>
      <p:sp>
        <p:nvSpPr>
          <p:cNvPr id="5" name="Footer Placeholder 4">
            <a:extLst>
              <a:ext uri="{FF2B5EF4-FFF2-40B4-BE49-F238E27FC236}">
                <a16:creationId xmlns:a16="http://schemas.microsoft.com/office/drawing/2014/main" id="{B169B380-6734-7018-99B0-5B9558001538}"/>
              </a:ext>
            </a:extLst>
          </p:cNvPr>
          <p:cNvSpPr>
            <a:spLocks noGrp="1"/>
          </p:cNvSpPr>
          <p:nvPr>
            <p:ph type="ftr" sz="quarter" idx="11"/>
          </p:nvPr>
        </p:nvSpPr>
        <p:spPr/>
        <p:txBody>
          <a:bodyPr/>
          <a:lstStyle/>
          <a:p>
            <a:pPr>
              <a:defRPr/>
            </a:pPr>
            <a:r>
              <a:rPr lang="en-US"/>
              <a:t>Data Mining: Concepts and Techniques</a:t>
            </a:r>
          </a:p>
        </p:txBody>
      </p:sp>
      <p:sp>
        <p:nvSpPr>
          <p:cNvPr id="6" name="Slide Number Placeholder 5">
            <a:extLst>
              <a:ext uri="{FF2B5EF4-FFF2-40B4-BE49-F238E27FC236}">
                <a16:creationId xmlns:a16="http://schemas.microsoft.com/office/drawing/2014/main" id="{5930E89D-C32E-3E9D-95DB-3D5D6405A502}"/>
              </a:ext>
            </a:extLst>
          </p:cNvPr>
          <p:cNvSpPr>
            <a:spLocks noGrp="1"/>
          </p:cNvSpPr>
          <p:nvPr>
            <p:ph type="sldNum" sz="quarter" idx="12"/>
          </p:nvPr>
        </p:nvSpPr>
        <p:spPr/>
        <p:txBody>
          <a:bodyPr/>
          <a:lstStyle/>
          <a:p>
            <a:pPr>
              <a:defRPr/>
            </a:pPr>
            <a:fld id="{F769ABA6-33D2-4B9E-AD9A-DD94F86140E0}" type="slidenum">
              <a:rPr lang="en-US" altLang="en-US" smtClean="0"/>
              <a:pPr>
                <a:defRPr/>
              </a:pPr>
              <a:t>23</a:t>
            </a:fld>
            <a:endParaRPr lang="en-US" altLang="en-US"/>
          </a:p>
        </p:txBody>
      </p:sp>
      <p:sp>
        <p:nvSpPr>
          <p:cNvPr id="7" name="TextBox 6">
            <a:extLst>
              <a:ext uri="{FF2B5EF4-FFF2-40B4-BE49-F238E27FC236}">
                <a16:creationId xmlns:a16="http://schemas.microsoft.com/office/drawing/2014/main" id="{F5DAD092-E430-F74F-7FA7-FC9BC5CA64BE}"/>
              </a:ext>
            </a:extLst>
          </p:cNvPr>
          <p:cNvSpPr txBox="1"/>
          <p:nvPr/>
        </p:nvSpPr>
        <p:spPr>
          <a:xfrm>
            <a:off x="533400" y="700426"/>
            <a:ext cx="6096000" cy="400110"/>
          </a:xfrm>
          <a:prstGeom prst="rect">
            <a:avLst/>
          </a:prstGeom>
          <a:noFill/>
        </p:spPr>
        <p:txBody>
          <a:bodyPr wrap="square">
            <a:spAutoFit/>
          </a:bodyPr>
          <a:lstStyle/>
          <a:p>
            <a:r>
              <a:rPr lang="en-US" sz="2000" b="1" dirty="0">
                <a:latin typeface="Arial" panose="020B0604020202020204" pitchFamily="34" charset="0"/>
                <a:cs typeface="Arial" panose="020B0604020202020204" pitchFamily="34" charset="0"/>
              </a:rPr>
              <a:t>2.1 Xử lý </a:t>
            </a:r>
            <a:r>
              <a:rPr lang="en-US" sz="2000" b="1" dirty="0" err="1">
                <a:latin typeface="Arial" panose="020B0604020202020204" pitchFamily="34" charset="0"/>
                <a:cs typeface="Arial" panose="020B0604020202020204" pitchFamily="34" charset="0"/>
              </a:rPr>
              <a:t>dữ</a:t>
            </a:r>
            <a:r>
              <a:rPr lang="en-US" sz="2000" b="1" dirty="0">
                <a:latin typeface="Arial" panose="020B0604020202020204" pitchFamily="34" charset="0"/>
                <a:cs typeface="Arial" panose="020B0604020202020204" pitchFamily="34" charset="0"/>
              </a:rPr>
              <a:t> </a:t>
            </a:r>
            <a:r>
              <a:rPr lang="en-US" sz="2000" b="1" dirty="0" err="1">
                <a:latin typeface="Arial" panose="020B0604020202020204" pitchFamily="34" charset="0"/>
                <a:cs typeface="Arial" panose="020B0604020202020204" pitchFamily="34" charset="0"/>
              </a:rPr>
              <a:t>liệu</a:t>
            </a:r>
            <a:r>
              <a:rPr lang="en-US" sz="2000" b="1" dirty="0">
                <a:latin typeface="Arial" panose="020B0604020202020204" pitchFamily="34" charset="0"/>
                <a:cs typeface="Arial" panose="020B0604020202020204" pitchFamily="34" charset="0"/>
              </a:rPr>
              <a:t> </a:t>
            </a:r>
            <a:r>
              <a:rPr lang="en-US" sz="2000" b="1" dirty="0" err="1">
                <a:latin typeface="Arial" panose="020B0604020202020204" pitchFamily="34" charset="0"/>
                <a:cs typeface="Arial" panose="020B0604020202020204" pitchFamily="34" charset="0"/>
              </a:rPr>
              <a:t>bị</a:t>
            </a:r>
            <a:r>
              <a:rPr lang="en-US" sz="2000" b="1" dirty="0">
                <a:latin typeface="Arial" panose="020B0604020202020204" pitchFamily="34" charset="0"/>
                <a:cs typeface="Arial" panose="020B0604020202020204" pitchFamily="34" charset="0"/>
              </a:rPr>
              <a:t> </a:t>
            </a:r>
            <a:r>
              <a:rPr lang="en-US" sz="2000" b="1" dirty="0" err="1">
                <a:latin typeface="Arial" panose="020B0604020202020204" pitchFamily="34" charset="0"/>
                <a:cs typeface="Arial" panose="020B0604020202020204" pitchFamily="34" charset="0"/>
              </a:rPr>
              <a:t>thiếu</a:t>
            </a:r>
            <a:endParaRPr lang="en-ID" sz="2000" b="1"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59A366EF-2605-79A3-C591-481DC8EC2774}"/>
              </a:ext>
            </a:extLst>
          </p:cNvPr>
          <p:cNvSpPr txBox="1"/>
          <p:nvPr/>
        </p:nvSpPr>
        <p:spPr>
          <a:xfrm>
            <a:off x="743673" y="1372921"/>
            <a:ext cx="10993056" cy="646331"/>
          </a:xfrm>
          <a:prstGeom prst="rect">
            <a:avLst/>
          </a:prstGeom>
          <a:noFill/>
        </p:spPr>
        <p:txBody>
          <a:bodyPr wrap="square">
            <a:spAutoFit/>
          </a:bodyPr>
          <a:lstStyle/>
          <a:p>
            <a:pPr algn="just"/>
            <a:r>
              <a:rPr lang="vi-VN" b="0" dirty="0">
                <a:effectLst/>
              </a:rPr>
              <a:t>Missing data là dữ liệu bị thiếu, được hiển thị như </a:t>
            </a:r>
            <a:r>
              <a:rPr lang="vi-VN" b="1" dirty="0">
                <a:effectLst/>
              </a:rPr>
              <a:t>NaN, Nat, Null, N/A,… </a:t>
            </a:r>
            <a:r>
              <a:rPr lang="vi-VN" b="0" dirty="0">
                <a:effectLst/>
              </a:rPr>
              <a:t>Missing Data xuất hiện do nhiều nguyên nhân như:</a:t>
            </a:r>
            <a:endParaRPr lang="en-ID" dirty="0"/>
          </a:p>
        </p:txBody>
      </p:sp>
      <p:sp>
        <p:nvSpPr>
          <p:cNvPr id="11" name="TextBox 10">
            <a:extLst>
              <a:ext uri="{FF2B5EF4-FFF2-40B4-BE49-F238E27FC236}">
                <a16:creationId xmlns:a16="http://schemas.microsoft.com/office/drawing/2014/main" id="{704663EB-2A6D-0895-C59B-4AFF25493631}"/>
              </a:ext>
            </a:extLst>
          </p:cNvPr>
          <p:cNvSpPr txBox="1"/>
          <p:nvPr/>
        </p:nvSpPr>
        <p:spPr>
          <a:xfrm>
            <a:off x="1627208" y="2019252"/>
            <a:ext cx="10564792" cy="1200329"/>
          </a:xfrm>
          <a:prstGeom prst="rect">
            <a:avLst/>
          </a:prstGeom>
          <a:noFill/>
        </p:spPr>
        <p:txBody>
          <a:bodyPr wrap="square">
            <a:spAutoFit/>
          </a:bodyPr>
          <a:lstStyle/>
          <a:p>
            <a:pPr algn="just">
              <a:buFont typeface="Arial" panose="020B0604020202020204" pitchFamily="34" charset="0"/>
              <a:buChar char="•"/>
            </a:pPr>
            <a:r>
              <a:rPr lang="vi-VN" b="0" i="0" dirty="0">
                <a:effectLst/>
                <a:latin typeface="Roboto" panose="02000000000000000000" pitchFamily="2" charset="0"/>
              </a:rPr>
              <a:t>Người dùng quên điền</a:t>
            </a:r>
          </a:p>
          <a:p>
            <a:pPr algn="just">
              <a:buFont typeface="Arial" panose="020B0604020202020204" pitchFamily="34" charset="0"/>
              <a:buChar char="•"/>
            </a:pPr>
            <a:r>
              <a:rPr lang="vi-VN" b="0" i="0" dirty="0">
                <a:effectLst/>
                <a:latin typeface="Roboto" panose="02000000000000000000" pitchFamily="2" charset="0"/>
              </a:rPr>
              <a:t>Dữ liệu bị mất trong quá trình chuyển thủ công từ cơ sở dữ liệu cũ</a:t>
            </a:r>
          </a:p>
          <a:p>
            <a:pPr algn="just">
              <a:buFont typeface="Arial" panose="020B0604020202020204" pitchFamily="34" charset="0"/>
              <a:buChar char="•"/>
            </a:pPr>
            <a:r>
              <a:rPr lang="vi-VN" b="0" i="0" dirty="0">
                <a:effectLst/>
                <a:latin typeface="Roboto" panose="02000000000000000000" pitchFamily="2" charset="0"/>
              </a:rPr>
              <a:t>Lỗi của chương trình</a:t>
            </a:r>
          </a:p>
          <a:p>
            <a:pPr algn="just">
              <a:buFont typeface="Arial" panose="020B0604020202020204" pitchFamily="34" charset="0"/>
              <a:buChar char="•"/>
            </a:pPr>
            <a:r>
              <a:rPr lang="vi-VN" b="0" i="0" dirty="0">
                <a:effectLst/>
                <a:latin typeface="Roboto" panose="02000000000000000000" pitchFamily="2" charset="0"/>
              </a:rPr>
              <a:t>Thiếu dữ liệu do trùng hợp</a:t>
            </a:r>
          </a:p>
        </p:txBody>
      </p:sp>
      <p:sp>
        <p:nvSpPr>
          <p:cNvPr id="14" name="TextBox 13">
            <a:extLst>
              <a:ext uri="{FF2B5EF4-FFF2-40B4-BE49-F238E27FC236}">
                <a16:creationId xmlns:a16="http://schemas.microsoft.com/office/drawing/2014/main" id="{14BEE18A-B4E0-2248-1F65-CD256CA10852}"/>
              </a:ext>
            </a:extLst>
          </p:cNvPr>
          <p:cNvSpPr txBox="1"/>
          <p:nvPr/>
        </p:nvSpPr>
        <p:spPr>
          <a:xfrm>
            <a:off x="685799" y="3265747"/>
            <a:ext cx="11108803" cy="1200329"/>
          </a:xfrm>
          <a:prstGeom prst="rect">
            <a:avLst/>
          </a:prstGeom>
          <a:noFill/>
        </p:spPr>
        <p:txBody>
          <a:bodyPr wrap="square">
            <a:spAutoFit/>
          </a:bodyPr>
          <a:lstStyle/>
          <a:p>
            <a:r>
              <a:rPr lang="vi-VN" b="0" i="0" dirty="0">
                <a:effectLst/>
                <a:latin typeface="Roboto" panose="02000000000000000000" pitchFamily="2" charset="0"/>
              </a:rPr>
              <a:t>Missing Data có thể được phân thành 3 loại:</a:t>
            </a:r>
            <a:endParaRPr lang="en-US" b="0" i="0" dirty="0">
              <a:effectLst/>
              <a:latin typeface="Roboto" panose="02000000000000000000" pitchFamily="2" charset="0"/>
            </a:endParaRPr>
          </a:p>
          <a:p>
            <a:r>
              <a:rPr lang="en-US" dirty="0">
                <a:latin typeface="Roboto" panose="02000000000000000000" pitchFamily="2" charset="0"/>
              </a:rPr>
              <a:t>	+ </a:t>
            </a:r>
            <a:r>
              <a:rPr lang="vi-VN" b="0" i="0" dirty="0">
                <a:effectLst/>
                <a:latin typeface="Roboto" panose="02000000000000000000" pitchFamily="2" charset="0"/>
              </a:rPr>
              <a:t>Missing at Random (dữ liệu khuyết ngẫu nhiên), </a:t>
            </a:r>
            <a:endParaRPr lang="en-US" b="0" i="0" dirty="0">
              <a:effectLst/>
              <a:latin typeface="Roboto" panose="02000000000000000000" pitchFamily="2" charset="0"/>
            </a:endParaRPr>
          </a:p>
          <a:p>
            <a:r>
              <a:rPr lang="en-US" dirty="0">
                <a:latin typeface="Roboto" panose="02000000000000000000" pitchFamily="2" charset="0"/>
              </a:rPr>
              <a:t>	+ </a:t>
            </a:r>
            <a:r>
              <a:rPr lang="vi-VN" b="0" i="0" dirty="0">
                <a:effectLst/>
                <a:latin typeface="Roboto" panose="02000000000000000000" pitchFamily="2" charset="0"/>
              </a:rPr>
              <a:t>Missing Completely at Random (dữ liệu thiếu hoàn toàn ngẫu nhiên)</a:t>
            </a:r>
            <a:endParaRPr lang="en-US" b="0" i="0" dirty="0">
              <a:effectLst/>
              <a:latin typeface="Roboto" panose="02000000000000000000" pitchFamily="2" charset="0"/>
            </a:endParaRPr>
          </a:p>
          <a:p>
            <a:r>
              <a:rPr lang="en-US" dirty="0">
                <a:latin typeface="Roboto" panose="02000000000000000000" pitchFamily="2" charset="0"/>
              </a:rPr>
              <a:t>	+ </a:t>
            </a:r>
            <a:r>
              <a:rPr lang="vi-VN" b="0" i="0" dirty="0">
                <a:effectLst/>
                <a:latin typeface="Roboto" panose="02000000000000000000" pitchFamily="2" charset="0"/>
              </a:rPr>
              <a:t>Missing Not at Random (dữ liệu khuyết không ngẫu nhiên).</a:t>
            </a:r>
            <a:endParaRPr lang="en-ID" dirty="0"/>
          </a:p>
        </p:txBody>
      </p:sp>
      <p:sp>
        <p:nvSpPr>
          <p:cNvPr id="2" name="TextBox 1">
            <a:extLst>
              <a:ext uri="{FF2B5EF4-FFF2-40B4-BE49-F238E27FC236}">
                <a16:creationId xmlns:a16="http://schemas.microsoft.com/office/drawing/2014/main" id="{63D52285-BBED-020C-155A-AE7A6F4E789B}"/>
              </a:ext>
            </a:extLst>
          </p:cNvPr>
          <p:cNvSpPr txBox="1"/>
          <p:nvPr/>
        </p:nvSpPr>
        <p:spPr>
          <a:xfrm>
            <a:off x="743673" y="4650059"/>
            <a:ext cx="9147459" cy="923330"/>
          </a:xfrm>
          <a:prstGeom prst="rect">
            <a:avLst/>
          </a:prstGeom>
          <a:noFill/>
        </p:spPr>
        <p:txBody>
          <a:bodyPr wrap="square" rtlCol="0">
            <a:spAutoFit/>
          </a:bodyPr>
          <a:lstStyle/>
          <a:p>
            <a:r>
              <a:rPr lang="en-US" dirty="0" err="1">
                <a:latin typeface="Arial" panose="020B0604020202020204" pitchFamily="34" charset="0"/>
                <a:cs typeface="Arial" panose="020B0604020202020204" pitchFamily="34" charset="0"/>
              </a:rPr>
              <a:t>Có</a:t>
            </a:r>
            <a:r>
              <a:rPr lang="en-US" dirty="0">
                <a:latin typeface="Arial" panose="020B0604020202020204" pitchFamily="34" charset="0"/>
                <a:cs typeface="Arial" panose="020B0604020202020204" pitchFamily="34" charset="0"/>
              </a:rPr>
              <a:t> 2 </a:t>
            </a:r>
            <a:r>
              <a:rPr lang="en-US" dirty="0" err="1">
                <a:latin typeface="Arial" panose="020B0604020202020204" pitchFamily="34" charset="0"/>
                <a:cs typeface="Arial" panose="020B0604020202020204" pitchFamily="34" charset="0"/>
              </a:rPr>
              <a:t>cách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để</a:t>
            </a:r>
            <a:r>
              <a:rPr lang="en-US" dirty="0">
                <a:latin typeface="Arial" panose="020B0604020202020204" pitchFamily="34" charset="0"/>
                <a:cs typeface="Arial" panose="020B0604020202020204" pitchFamily="34" charset="0"/>
              </a:rPr>
              <a:t> xử lý </a:t>
            </a:r>
            <a:r>
              <a:rPr lang="en-US" dirty="0" err="1">
                <a:latin typeface="Arial" panose="020B0604020202020204" pitchFamily="34" charset="0"/>
                <a:cs typeface="Arial" panose="020B0604020202020204" pitchFamily="34" charset="0"/>
              </a:rPr>
              <a:t>vấn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đề</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này</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	+ </a:t>
            </a:r>
            <a:r>
              <a:rPr lang="en-US" dirty="0" err="1">
                <a:latin typeface="Arial" panose="020B0604020202020204" pitchFamily="34" charset="0"/>
                <a:cs typeface="Arial" panose="020B0604020202020204" pitchFamily="34" charset="0"/>
              </a:rPr>
              <a:t>Xóa</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bỏ</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nếu</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lượng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dữ</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liệu</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bị</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thiếu</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ít</a:t>
            </a:r>
            <a:r>
              <a:rPr lang="en-US" dirty="0">
                <a:latin typeface="Arial" panose="020B0604020202020204" pitchFamily="34" charset="0"/>
                <a:cs typeface="Arial" panose="020B0604020202020204" pitchFamily="34" charset="0"/>
              </a:rPr>
              <a:t>)</a:t>
            </a:r>
          </a:p>
          <a:p>
            <a:r>
              <a:rPr lang="en-US" dirty="0">
                <a:latin typeface="Arial" panose="020B0604020202020204" pitchFamily="34" charset="0"/>
                <a:cs typeface="Arial" panose="020B0604020202020204" pitchFamily="34" charset="0"/>
              </a:rPr>
              <a:t>	+ </a:t>
            </a:r>
            <a:r>
              <a:rPr lang="en-US" dirty="0" err="1">
                <a:latin typeface="Arial" panose="020B0604020202020204" pitchFamily="34" charset="0"/>
                <a:cs typeface="Arial" panose="020B0604020202020204" pitchFamily="34" charset="0"/>
              </a:rPr>
              <a:t>Chèn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các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giá</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trị</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mới</a:t>
            </a:r>
            <a:r>
              <a:rPr lang="en-US" dirty="0"/>
              <a:t>	</a:t>
            </a:r>
            <a:endParaRPr lang="en-ID" dirty="0"/>
          </a:p>
        </p:txBody>
      </p:sp>
    </p:spTree>
    <p:extLst>
      <p:ext uri="{BB962C8B-B14F-4D97-AF65-F5344CB8AC3E}">
        <p14:creationId xmlns:p14="http://schemas.microsoft.com/office/powerpoint/2010/main" val="2366753437"/>
      </p:ext>
    </p:extLst>
  </p:cSld>
  <p:clrMapOvr>
    <a:masterClrMapping/>
  </p:clrMapOvr>
  <p:transition>
    <p:zoom/>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41C7487E-B5D0-34E1-4CC4-BEDB1A16D1EA}"/>
              </a:ext>
            </a:extLst>
          </p:cNvPr>
          <p:cNvSpPr>
            <a:spLocks noGrp="1"/>
          </p:cNvSpPr>
          <p:nvPr>
            <p:ph type="dt" sz="half" idx="10"/>
          </p:nvPr>
        </p:nvSpPr>
        <p:spPr/>
        <p:txBody>
          <a:bodyPr/>
          <a:lstStyle/>
          <a:p>
            <a:pPr>
              <a:defRPr/>
            </a:pPr>
            <a:fld id="{E2B2E243-0AFB-4AB0-8BCD-7E8A01FE7EDE}" type="datetime4">
              <a:rPr lang="en-US" smtClean="0"/>
              <a:pPr>
                <a:defRPr/>
              </a:pPr>
              <a:t>September 23, 2023</a:t>
            </a:fld>
            <a:endParaRPr lang="en-US"/>
          </a:p>
        </p:txBody>
      </p:sp>
      <p:sp>
        <p:nvSpPr>
          <p:cNvPr id="5" name="Footer Placeholder 4">
            <a:extLst>
              <a:ext uri="{FF2B5EF4-FFF2-40B4-BE49-F238E27FC236}">
                <a16:creationId xmlns:a16="http://schemas.microsoft.com/office/drawing/2014/main" id="{58586B2C-48BE-BE52-6A4F-99F54144B2F9}"/>
              </a:ext>
            </a:extLst>
          </p:cNvPr>
          <p:cNvSpPr>
            <a:spLocks noGrp="1"/>
          </p:cNvSpPr>
          <p:nvPr>
            <p:ph type="ftr" sz="quarter" idx="11"/>
          </p:nvPr>
        </p:nvSpPr>
        <p:spPr/>
        <p:txBody>
          <a:bodyPr/>
          <a:lstStyle/>
          <a:p>
            <a:pPr>
              <a:defRPr/>
            </a:pPr>
            <a:r>
              <a:rPr lang="en-US"/>
              <a:t>Data Mining: Concepts and Techniques</a:t>
            </a:r>
          </a:p>
        </p:txBody>
      </p:sp>
      <p:sp>
        <p:nvSpPr>
          <p:cNvPr id="6" name="Slide Number Placeholder 5">
            <a:extLst>
              <a:ext uri="{FF2B5EF4-FFF2-40B4-BE49-F238E27FC236}">
                <a16:creationId xmlns:a16="http://schemas.microsoft.com/office/drawing/2014/main" id="{0189BC8E-D369-1062-D51D-BAA2ED4460E9}"/>
              </a:ext>
            </a:extLst>
          </p:cNvPr>
          <p:cNvSpPr>
            <a:spLocks noGrp="1"/>
          </p:cNvSpPr>
          <p:nvPr>
            <p:ph type="sldNum" sz="quarter" idx="12"/>
          </p:nvPr>
        </p:nvSpPr>
        <p:spPr/>
        <p:txBody>
          <a:bodyPr/>
          <a:lstStyle/>
          <a:p>
            <a:pPr>
              <a:defRPr/>
            </a:pPr>
            <a:fld id="{F769ABA6-33D2-4B9E-AD9A-DD94F86140E0}" type="slidenum">
              <a:rPr lang="en-US" altLang="en-US" smtClean="0"/>
              <a:pPr>
                <a:defRPr/>
              </a:pPr>
              <a:t>24</a:t>
            </a:fld>
            <a:endParaRPr lang="en-US" altLang="en-US"/>
          </a:p>
        </p:txBody>
      </p:sp>
      <p:sp>
        <p:nvSpPr>
          <p:cNvPr id="9" name="TextBox 8">
            <a:extLst>
              <a:ext uri="{FF2B5EF4-FFF2-40B4-BE49-F238E27FC236}">
                <a16:creationId xmlns:a16="http://schemas.microsoft.com/office/drawing/2014/main" id="{F79EBF1F-0327-AE3A-A723-195D004A50F8}"/>
              </a:ext>
            </a:extLst>
          </p:cNvPr>
          <p:cNvSpPr txBox="1"/>
          <p:nvPr/>
        </p:nvSpPr>
        <p:spPr>
          <a:xfrm>
            <a:off x="533400" y="700426"/>
            <a:ext cx="6096000" cy="400110"/>
          </a:xfrm>
          <a:prstGeom prst="rect">
            <a:avLst/>
          </a:prstGeom>
          <a:noFill/>
        </p:spPr>
        <p:txBody>
          <a:bodyPr wrap="square">
            <a:spAutoFit/>
          </a:bodyPr>
          <a:lstStyle/>
          <a:p>
            <a:r>
              <a:rPr lang="en-US" sz="2000" b="1" dirty="0">
                <a:latin typeface="Arial" panose="020B0604020202020204" pitchFamily="34" charset="0"/>
                <a:cs typeface="Arial" panose="020B0604020202020204" pitchFamily="34" charset="0"/>
              </a:rPr>
              <a:t>2.1 Xử lý </a:t>
            </a:r>
            <a:r>
              <a:rPr lang="en-US" sz="2000" b="1" dirty="0" err="1">
                <a:latin typeface="Arial" panose="020B0604020202020204" pitchFamily="34" charset="0"/>
                <a:cs typeface="Arial" panose="020B0604020202020204" pitchFamily="34" charset="0"/>
              </a:rPr>
              <a:t>dữ</a:t>
            </a:r>
            <a:r>
              <a:rPr lang="en-US" sz="2000" b="1" dirty="0">
                <a:latin typeface="Arial" panose="020B0604020202020204" pitchFamily="34" charset="0"/>
                <a:cs typeface="Arial" panose="020B0604020202020204" pitchFamily="34" charset="0"/>
              </a:rPr>
              <a:t> </a:t>
            </a:r>
            <a:r>
              <a:rPr lang="en-US" sz="2000" b="1" dirty="0" err="1">
                <a:latin typeface="Arial" panose="020B0604020202020204" pitchFamily="34" charset="0"/>
                <a:cs typeface="Arial" panose="020B0604020202020204" pitchFamily="34" charset="0"/>
              </a:rPr>
              <a:t>liệu</a:t>
            </a:r>
            <a:r>
              <a:rPr lang="en-US" sz="2000" b="1" dirty="0">
                <a:latin typeface="Arial" panose="020B0604020202020204" pitchFamily="34" charset="0"/>
                <a:cs typeface="Arial" panose="020B0604020202020204" pitchFamily="34" charset="0"/>
              </a:rPr>
              <a:t> </a:t>
            </a:r>
            <a:r>
              <a:rPr lang="en-US" sz="2000" b="1" dirty="0" err="1">
                <a:latin typeface="Arial" panose="020B0604020202020204" pitchFamily="34" charset="0"/>
                <a:cs typeface="Arial" panose="020B0604020202020204" pitchFamily="34" charset="0"/>
              </a:rPr>
              <a:t>bị</a:t>
            </a:r>
            <a:r>
              <a:rPr lang="en-US" sz="2000" b="1" dirty="0">
                <a:latin typeface="Arial" panose="020B0604020202020204" pitchFamily="34" charset="0"/>
                <a:cs typeface="Arial" panose="020B0604020202020204" pitchFamily="34" charset="0"/>
              </a:rPr>
              <a:t> </a:t>
            </a:r>
            <a:r>
              <a:rPr lang="en-US" sz="2000" b="1" dirty="0" err="1">
                <a:latin typeface="Arial" panose="020B0604020202020204" pitchFamily="34" charset="0"/>
                <a:cs typeface="Arial" panose="020B0604020202020204" pitchFamily="34" charset="0"/>
              </a:rPr>
              <a:t>thiếu</a:t>
            </a:r>
            <a:endParaRPr lang="en-ID" sz="2000" b="1" dirty="0">
              <a:latin typeface="Arial" panose="020B0604020202020204" pitchFamily="34" charset="0"/>
              <a:cs typeface="Arial" panose="020B0604020202020204" pitchFamily="34" charset="0"/>
            </a:endParaRPr>
          </a:p>
        </p:txBody>
      </p:sp>
      <p:pic>
        <p:nvPicPr>
          <p:cNvPr id="10" name="Picture 9">
            <a:extLst>
              <a:ext uri="{FF2B5EF4-FFF2-40B4-BE49-F238E27FC236}">
                <a16:creationId xmlns:a16="http://schemas.microsoft.com/office/drawing/2014/main" id="{E7E3BEBE-9154-4244-444E-DFF50A08CFFF}"/>
              </a:ext>
            </a:extLst>
          </p:cNvPr>
          <p:cNvPicPr>
            <a:picLocks noChangeAspect="1"/>
          </p:cNvPicPr>
          <p:nvPr/>
        </p:nvPicPr>
        <p:blipFill>
          <a:blip r:embed="rId3"/>
          <a:stretch>
            <a:fillRect/>
          </a:stretch>
        </p:blipFill>
        <p:spPr>
          <a:xfrm>
            <a:off x="422835" y="1567986"/>
            <a:ext cx="7231530" cy="4320914"/>
          </a:xfrm>
          <a:prstGeom prst="rect">
            <a:avLst/>
          </a:prstGeom>
        </p:spPr>
      </p:pic>
      <p:pic>
        <p:nvPicPr>
          <p:cNvPr id="16" name="Picture 15">
            <a:extLst>
              <a:ext uri="{FF2B5EF4-FFF2-40B4-BE49-F238E27FC236}">
                <a16:creationId xmlns:a16="http://schemas.microsoft.com/office/drawing/2014/main" id="{E0C23260-883D-EB37-E46E-AE08657235AB}"/>
              </a:ext>
            </a:extLst>
          </p:cNvPr>
          <p:cNvPicPr>
            <a:picLocks noChangeAspect="1"/>
          </p:cNvPicPr>
          <p:nvPr/>
        </p:nvPicPr>
        <p:blipFill>
          <a:blip r:embed="rId4"/>
          <a:stretch>
            <a:fillRect/>
          </a:stretch>
        </p:blipFill>
        <p:spPr>
          <a:xfrm>
            <a:off x="7943673" y="1567986"/>
            <a:ext cx="4077053" cy="4320914"/>
          </a:xfrm>
          <a:prstGeom prst="rect">
            <a:avLst/>
          </a:prstGeom>
        </p:spPr>
      </p:pic>
      <p:sp>
        <p:nvSpPr>
          <p:cNvPr id="17" name="TextBox 16">
            <a:extLst>
              <a:ext uri="{FF2B5EF4-FFF2-40B4-BE49-F238E27FC236}">
                <a16:creationId xmlns:a16="http://schemas.microsoft.com/office/drawing/2014/main" id="{5D283884-B40F-A77F-24BC-7485B82FF5E0}"/>
              </a:ext>
            </a:extLst>
          </p:cNvPr>
          <p:cNvSpPr txBox="1"/>
          <p:nvPr/>
        </p:nvSpPr>
        <p:spPr>
          <a:xfrm>
            <a:off x="995804" y="1198654"/>
            <a:ext cx="4204009" cy="369332"/>
          </a:xfrm>
          <a:prstGeom prst="rect">
            <a:avLst/>
          </a:prstGeom>
          <a:noFill/>
        </p:spPr>
        <p:txBody>
          <a:bodyPr wrap="square" rtlCol="0">
            <a:spAutoFit/>
          </a:bodyPr>
          <a:lstStyle/>
          <a:p>
            <a:r>
              <a:rPr lang="en-US" dirty="0" err="1">
                <a:latin typeface="Arial" panose="020B0604020202020204" pitchFamily="34" charset="0"/>
                <a:cs typeface="Arial" panose="020B0604020202020204" pitchFamily="34" charset="0"/>
              </a:rPr>
              <a:t>Kiểm</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tra</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giá</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trị</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thiếu</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với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isna</a:t>
            </a:r>
            <a:endParaRPr lang="en-ID"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91775510"/>
      </p:ext>
    </p:extLst>
  </p:cSld>
  <p:clrMapOvr>
    <a:masterClrMapping/>
  </p:clrMapOvr>
  <p:transition>
    <p:zoom/>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497F030-EAFB-3BAF-2B2D-80736C36A6C3}"/>
              </a:ext>
            </a:extLst>
          </p:cNvPr>
          <p:cNvSpPr>
            <a:spLocks noGrp="1"/>
          </p:cNvSpPr>
          <p:nvPr>
            <p:ph type="dt" sz="half" idx="10"/>
          </p:nvPr>
        </p:nvSpPr>
        <p:spPr/>
        <p:txBody>
          <a:bodyPr/>
          <a:lstStyle/>
          <a:p>
            <a:pPr>
              <a:defRPr/>
            </a:pPr>
            <a:fld id="{E2B2E243-0AFB-4AB0-8BCD-7E8A01FE7EDE}" type="datetime4">
              <a:rPr lang="en-US" smtClean="0"/>
              <a:pPr>
                <a:defRPr/>
              </a:pPr>
              <a:t>September 23, 2023</a:t>
            </a:fld>
            <a:endParaRPr lang="en-US"/>
          </a:p>
        </p:txBody>
      </p:sp>
      <p:sp>
        <p:nvSpPr>
          <p:cNvPr id="5" name="Footer Placeholder 4">
            <a:extLst>
              <a:ext uri="{FF2B5EF4-FFF2-40B4-BE49-F238E27FC236}">
                <a16:creationId xmlns:a16="http://schemas.microsoft.com/office/drawing/2014/main" id="{A1FE82B9-C5CA-4658-6E28-F2F9206E47F1}"/>
              </a:ext>
            </a:extLst>
          </p:cNvPr>
          <p:cNvSpPr>
            <a:spLocks noGrp="1"/>
          </p:cNvSpPr>
          <p:nvPr>
            <p:ph type="ftr" sz="quarter" idx="11"/>
          </p:nvPr>
        </p:nvSpPr>
        <p:spPr/>
        <p:txBody>
          <a:bodyPr/>
          <a:lstStyle/>
          <a:p>
            <a:pPr>
              <a:defRPr/>
            </a:pPr>
            <a:r>
              <a:rPr lang="en-US"/>
              <a:t>Data Mining: Concepts and Techniques</a:t>
            </a:r>
          </a:p>
        </p:txBody>
      </p:sp>
      <p:sp>
        <p:nvSpPr>
          <p:cNvPr id="6" name="Slide Number Placeholder 5">
            <a:extLst>
              <a:ext uri="{FF2B5EF4-FFF2-40B4-BE49-F238E27FC236}">
                <a16:creationId xmlns:a16="http://schemas.microsoft.com/office/drawing/2014/main" id="{363F04EC-9DD2-3605-2066-1AFC29C2972F}"/>
              </a:ext>
            </a:extLst>
          </p:cNvPr>
          <p:cNvSpPr>
            <a:spLocks noGrp="1"/>
          </p:cNvSpPr>
          <p:nvPr>
            <p:ph type="sldNum" sz="quarter" idx="12"/>
          </p:nvPr>
        </p:nvSpPr>
        <p:spPr/>
        <p:txBody>
          <a:bodyPr/>
          <a:lstStyle/>
          <a:p>
            <a:pPr>
              <a:defRPr/>
            </a:pPr>
            <a:fld id="{F769ABA6-33D2-4B9E-AD9A-DD94F86140E0}" type="slidenum">
              <a:rPr lang="en-US" altLang="en-US" smtClean="0"/>
              <a:pPr>
                <a:defRPr/>
              </a:pPr>
              <a:t>25</a:t>
            </a:fld>
            <a:endParaRPr lang="en-US" altLang="en-US"/>
          </a:p>
        </p:txBody>
      </p:sp>
      <p:sp>
        <p:nvSpPr>
          <p:cNvPr id="7" name="TextBox 6">
            <a:extLst>
              <a:ext uri="{FF2B5EF4-FFF2-40B4-BE49-F238E27FC236}">
                <a16:creationId xmlns:a16="http://schemas.microsoft.com/office/drawing/2014/main" id="{91A54AA4-984E-525E-EDF4-55BDAD36B99C}"/>
              </a:ext>
            </a:extLst>
          </p:cNvPr>
          <p:cNvSpPr txBox="1"/>
          <p:nvPr/>
        </p:nvSpPr>
        <p:spPr>
          <a:xfrm>
            <a:off x="533400" y="700426"/>
            <a:ext cx="6096000" cy="400110"/>
          </a:xfrm>
          <a:prstGeom prst="rect">
            <a:avLst/>
          </a:prstGeom>
          <a:noFill/>
        </p:spPr>
        <p:txBody>
          <a:bodyPr wrap="square">
            <a:spAutoFit/>
          </a:bodyPr>
          <a:lstStyle/>
          <a:p>
            <a:r>
              <a:rPr lang="en-US" sz="2000" b="1" dirty="0">
                <a:latin typeface="Arial" panose="020B0604020202020204" pitchFamily="34" charset="0"/>
                <a:cs typeface="Arial" panose="020B0604020202020204" pitchFamily="34" charset="0"/>
              </a:rPr>
              <a:t>2.1 Xử lý </a:t>
            </a:r>
            <a:r>
              <a:rPr lang="en-US" sz="2000" b="1" dirty="0" err="1">
                <a:latin typeface="Arial" panose="020B0604020202020204" pitchFamily="34" charset="0"/>
                <a:cs typeface="Arial" panose="020B0604020202020204" pitchFamily="34" charset="0"/>
              </a:rPr>
              <a:t>dữ</a:t>
            </a:r>
            <a:r>
              <a:rPr lang="en-US" sz="2000" b="1" dirty="0">
                <a:latin typeface="Arial" panose="020B0604020202020204" pitchFamily="34" charset="0"/>
                <a:cs typeface="Arial" panose="020B0604020202020204" pitchFamily="34" charset="0"/>
              </a:rPr>
              <a:t> </a:t>
            </a:r>
            <a:r>
              <a:rPr lang="en-US" sz="2000" b="1" dirty="0" err="1">
                <a:latin typeface="Arial" panose="020B0604020202020204" pitchFamily="34" charset="0"/>
                <a:cs typeface="Arial" panose="020B0604020202020204" pitchFamily="34" charset="0"/>
              </a:rPr>
              <a:t>liệu</a:t>
            </a:r>
            <a:r>
              <a:rPr lang="en-US" sz="2000" b="1" dirty="0">
                <a:latin typeface="Arial" panose="020B0604020202020204" pitchFamily="34" charset="0"/>
                <a:cs typeface="Arial" panose="020B0604020202020204" pitchFamily="34" charset="0"/>
              </a:rPr>
              <a:t> </a:t>
            </a:r>
            <a:r>
              <a:rPr lang="en-US" sz="2000" b="1" dirty="0" err="1">
                <a:latin typeface="Arial" panose="020B0604020202020204" pitchFamily="34" charset="0"/>
                <a:cs typeface="Arial" panose="020B0604020202020204" pitchFamily="34" charset="0"/>
              </a:rPr>
              <a:t>bị</a:t>
            </a:r>
            <a:r>
              <a:rPr lang="en-US" sz="2000" b="1" dirty="0">
                <a:latin typeface="Arial" panose="020B0604020202020204" pitchFamily="34" charset="0"/>
                <a:cs typeface="Arial" panose="020B0604020202020204" pitchFamily="34" charset="0"/>
              </a:rPr>
              <a:t> </a:t>
            </a:r>
            <a:r>
              <a:rPr lang="en-US" sz="2000" b="1" dirty="0" err="1">
                <a:latin typeface="Arial" panose="020B0604020202020204" pitchFamily="34" charset="0"/>
                <a:cs typeface="Arial" panose="020B0604020202020204" pitchFamily="34" charset="0"/>
              </a:rPr>
              <a:t>thiếu</a:t>
            </a:r>
            <a:endParaRPr lang="en-ID" sz="2000" b="1" dirty="0">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A82B7E04-6BB0-4547-8784-26071A644A6B}"/>
              </a:ext>
            </a:extLst>
          </p:cNvPr>
          <p:cNvPicPr>
            <a:picLocks noChangeAspect="1"/>
          </p:cNvPicPr>
          <p:nvPr/>
        </p:nvPicPr>
        <p:blipFill>
          <a:blip r:embed="rId3"/>
          <a:stretch>
            <a:fillRect/>
          </a:stretch>
        </p:blipFill>
        <p:spPr>
          <a:xfrm>
            <a:off x="268391" y="1603870"/>
            <a:ext cx="7885009" cy="3779847"/>
          </a:xfrm>
          <a:prstGeom prst="rect">
            <a:avLst/>
          </a:prstGeom>
        </p:spPr>
      </p:pic>
      <p:pic>
        <p:nvPicPr>
          <p:cNvPr id="11" name="Picture 10">
            <a:extLst>
              <a:ext uri="{FF2B5EF4-FFF2-40B4-BE49-F238E27FC236}">
                <a16:creationId xmlns:a16="http://schemas.microsoft.com/office/drawing/2014/main" id="{5D480AA6-3507-A44E-B88E-251EDE4B0CD8}"/>
              </a:ext>
            </a:extLst>
          </p:cNvPr>
          <p:cNvPicPr>
            <a:picLocks noChangeAspect="1"/>
          </p:cNvPicPr>
          <p:nvPr/>
        </p:nvPicPr>
        <p:blipFill>
          <a:blip r:embed="rId4"/>
          <a:stretch>
            <a:fillRect/>
          </a:stretch>
        </p:blipFill>
        <p:spPr>
          <a:xfrm>
            <a:off x="8317085" y="1603870"/>
            <a:ext cx="3330229" cy="3779848"/>
          </a:xfrm>
          <a:prstGeom prst="rect">
            <a:avLst/>
          </a:prstGeom>
        </p:spPr>
      </p:pic>
      <p:sp>
        <p:nvSpPr>
          <p:cNvPr id="13" name="TextBox 12">
            <a:extLst>
              <a:ext uri="{FF2B5EF4-FFF2-40B4-BE49-F238E27FC236}">
                <a16:creationId xmlns:a16="http://schemas.microsoft.com/office/drawing/2014/main" id="{E9119513-DFDF-5C27-74E4-0DD67C524476}"/>
              </a:ext>
            </a:extLst>
          </p:cNvPr>
          <p:cNvSpPr txBox="1"/>
          <p:nvPr/>
        </p:nvSpPr>
        <p:spPr>
          <a:xfrm>
            <a:off x="1285178" y="1167537"/>
            <a:ext cx="6094140" cy="369332"/>
          </a:xfrm>
          <a:prstGeom prst="rect">
            <a:avLst/>
          </a:prstGeom>
          <a:noFill/>
        </p:spPr>
        <p:txBody>
          <a:bodyPr wrap="square">
            <a:spAutoFit/>
          </a:bodyPr>
          <a:lstStyle/>
          <a:p>
            <a:r>
              <a:rPr lang="en-US" dirty="0" err="1">
                <a:latin typeface="Arial" panose="020B0604020202020204" pitchFamily="34" charset="0"/>
                <a:cs typeface="Arial" panose="020B0604020202020204" pitchFamily="34" charset="0"/>
              </a:rPr>
              <a:t>Xác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định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giá</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trị</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tồn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tại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với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notna</a:t>
            </a:r>
            <a:endParaRPr lang="en-ID"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30982082"/>
      </p:ext>
    </p:extLst>
  </p:cSld>
  <p:clrMapOvr>
    <a:masterClrMapping/>
  </p:clrMapOvr>
  <p:transition>
    <p:zoom/>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69FF61CF-1347-FA51-7D37-35A42072F18A}"/>
              </a:ext>
            </a:extLst>
          </p:cNvPr>
          <p:cNvSpPr>
            <a:spLocks noGrp="1"/>
          </p:cNvSpPr>
          <p:nvPr>
            <p:ph type="dt" sz="half" idx="10"/>
          </p:nvPr>
        </p:nvSpPr>
        <p:spPr/>
        <p:txBody>
          <a:bodyPr/>
          <a:lstStyle/>
          <a:p>
            <a:pPr>
              <a:defRPr/>
            </a:pPr>
            <a:fld id="{E2B2E243-0AFB-4AB0-8BCD-7E8A01FE7EDE}" type="datetime4">
              <a:rPr lang="en-US" smtClean="0"/>
              <a:pPr>
                <a:defRPr/>
              </a:pPr>
              <a:t>September 23, 2023</a:t>
            </a:fld>
            <a:endParaRPr lang="en-US"/>
          </a:p>
        </p:txBody>
      </p:sp>
      <p:sp>
        <p:nvSpPr>
          <p:cNvPr id="5" name="Footer Placeholder 4">
            <a:extLst>
              <a:ext uri="{FF2B5EF4-FFF2-40B4-BE49-F238E27FC236}">
                <a16:creationId xmlns:a16="http://schemas.microsoft.com/office/drawing/2014/main" id="{D38E8E82-3C81-8EE6-9AB3-387AE9F6D1C3}"/>
              </a:ext>
            </a:extLst>
          </p:cNvPr>
          <p:cNvSpPr>
            <a:spLocks noGrp="1"/>
          </p:cNvSpPr>
          <p:nvPr>
            <p:ph type="ftr" sz="quarter" idx="11"/>
          </p:nvPr>
        </p:nvSpPr>
        <p:spPr/>
        <p:txBody>
          <a:bodyPr/>
          <a:lstStyle/>
          <a:p>
            <a:pPr>
              <a:defRPr/>
            </a:pPr>
            <a:r>
              <a:rPr lang="en-US"/>
              <a:t>Data Mining: Concepts and Techniques</a:t>
            </a:r>
          </a:p>
        </p:txBody>
      </p:sp>
      <p:sp>
        <p:nvSpPr>
          <p:cNvPr id="6" name="Slide Number Placeholder 5">
            <a:extLst>
              <a:ext uri="{FF2B5EF4-FFF2-40B4-BE49-F238E27FC236}">
                <a16:creationId xmlns:a16="http://schemas.microsoft.com/office/drawing/2014/main" id="{C73F1665-618D-0DC0-00BB-5D2AE193F976}"/>
              </a:ext>
            </a:extLst>
          </p:cNvPr>
          <p:cNvSpPr>
            <a:spLocks noGrp="1"/>
          </p:cNvSpPr>
          <p:nvPr>
            <p:ph type="sldNum" sz="quarter" idx="12"/>
          </p:nvPr>
        </p:nvSpPr>
        <p:spPr/>
        <p:txBody>
          <a:bodyPr/>
          <a:lstStyle/>
          <a:p>
            <a:pPr>
              <a:defRPr/>
            </a:pPr>
            <a:fld id="{F769ABA6-33D2-4B9E-AD9A-DD94F86140E0}" type="slidenum">
              <a:rPr lang="en-US" altLang="en-US" smtClean="0"/>
              <a:pPr>
                <a:defRPr/>
              </a:pPr>
              <a:t>26</a:t>
            </a:fld>
            <a:endParaRPr lang="en-US" altLang="en-US"/>
          </a:p>
        </p:txBody>
      </p:sp>
      <p:sp>
        <p:nvSpPr>
          <p:cNvPr id="7" name="TextBox 6">
            <a:extLst>
              <a:ext uri="{FF2B5EF4-FFF2-40B4-BE49-F238E27FC236}">
                <a16:creationId xmlns:a16="http://schemas.microsoft.com/office/drawing/2014/main" id="{71308FE5-B7CC-1D2C-0EA8-B4864C4B7D1E}"/>
              </a:ext>
            </a:extLst>
          </p:cNvPr>
          <p:cNvSpPr txBox="1"/>
          <p:nvPr/>
        </p:nvSpPr>
        <p:spPr>
          <a:xfrm>
            <a:off x="533400" y="700426"/>
            <a:ext cx="6096000" cy="400110"/>
          </a:xfrm>
          <a:prstGeom prst="rect">
            <a:avLst/>
          </a:prstGeom>
          <a:noFill/>
        </p:spPr>
        <p:txBody>
          <a:bodyPr wrap="square">
            <a:spAutoFit/>
          </a:bodyPr>
          <a:lstStyle/>
          <a:p>
            <a:r>
              <a:rPr lang="en-US" sz="2000" b="1" dirty="0">
                <a:latin typeface="Arial" panose="020B0604020202020204" pitchFamily="34" charset="0"/>
                <a:cs typeface="Arial" panose="020B0604020202020204" pitchFamily="34" charset="0"/>
              </a:rPr>
              <a:t>2.1 Xử lý </a:t>
            </a:r>
            <a:r>
              <a:rPr lang="en-US" sz="2000" b="1" dirty="0" err="1">
                <a:latin typeface="Arial" panose="020B0604020202020204" pitchFamily="34" charset="0"/>
                <a:cs typeface="Arial" panose="020B0604020202020204" pitchFamily="34" charset="0"/>
              </a:rPr>
              <a:t>dữ</a:t>
            </a:r>
            <a:r>
              <a:rPr lang="en-US" sz="2000" b="1" dirty="0">
                <a:latin typeface="Arial" panose="020B0604020202020204" pitchFamily="34" charset="0"/>
                <a:cs typeface="Arial" panose="020B0604020202020204" pitchFamily="34" charset="0"/>
              </a:rPr>
              <a:t> </a:t>
            </a:r>
            <a:r>
              <a:rPr lang="en-US" sz="2000" b="1" dirty="0" err="1">
                <a:latin typeface="Arial" panose="020B0604020202020204" pitchFamily="34" charset="0"/>
                <a:cs typeface="Arial" panose="020B0604020202020204" pitchFamily="34" charset="0"/>
              </a:rPr>
              <a:t>liệu</a:t>
            </a:r>
            <a:r>
              <a:rPr lang="en-US" sz="2000" b="1" dirty="0">
                <a:latin typeface="Arial" panose="020B0604020202020204" pitchFamily="34" charset="0"/>
                <a:cs typeface="Arial" panose="020B0604020202020204" pitchFamily="34" charset="0"/>
              </a:rPr>
              <a:t> </a:t>
            </a:r>
            <a:r>
              <a:rPr lang="en-US" sz="2000" b="1" dirty="0" err="1">
                <a:latin typeface="Arial" panose="020B0604020202020204" pitchFamily="34" charset="0"/>
                <a:cs typeface="Arial" panose="020B0604020202020204" pitchFamily="34" charset="0"/>
              </a:rPr>
              <a:t>bị</a:t>
            </a:r>
            <a:r>
              <a:rPr lang="en-US" sz="2000" b="1" dirty="0">
                <a:latin typeface="Arial" panose="020B0604020202020204" pitchFamily="34" charset="0"/>
                <a:cs typeface="Arial" panose="020B0604020202020204" pitchFamily="34" charset="0"/>
              </a:rPr>
              <a:t> </a:t>
            </a:r>
            <a:r>
              <a:rPr lang="en-US" sz="2000" b="1" dirty="0" err="1">
                <a:latin typeface="Arial" panose="020B0604020202020204" pitchFamily="34" charset="0"/>
                <a:cs typeface="Arial" panose="020B0604020202020204" pitchFamily="34" charset="0"/>
              </a:rPr>
              <a:t>thiếu</a:t>
            </a:r>
            <a:endParaRPr lang="en-ID" sz="2000" b="1" dirty="0">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976A6952-520C-CAFE-E5ED-7B3353FCEE20}"/>
              </a:ext>
            </a:extLst>
          </p:cNvPr>
          <p:cNvPicPr>
            <a:picLocks noChangeAspect="1"/>
          </p:cNvPicPr>
          <p:nvPr/>
        </p:nvPicPr>
        <p:blipFill>
          <a:blip r:embed="rId3"/>
          <a:stretch>
            <a:fillRect/>
          </a:stretch>
        </p:blipFill>
        <p:spPr>
          <a:xfrm>
            <a:off x="838200" y="1666023"/>
            <a:ext cx="7172093" cy="4405108"/>
          </a:xfrm>
          <a:prstGeom prst="rect">
            <a:avLst/>
          </a:prstGeom>
        </p:spPr>
      </p:pic>
      <p:pic>
        <p:nvPicPr>
          <p:cNvPr id="11" name="Picture 10">
            <a:extLst>
              <a:ext uri="{FF2B5EF4-FFF2-40B4-BE49-F238E27FC236}">
                <a16:creationId xmlns:a16="http://schemas.microsoft.com/office/drawing/2014/main" id="{84F7C783-87D0-B18A-39A3-6A958D307ECE}"/>
              </a:ext>
            </a:extLst>
          </p:cNvPr>
          <p:cNvPicPr>
            <a:picLocks noChangeAspect="1"/>
          </p:cNvPicPr>
          <p:nvPr/>
        </p:nvPicPr>
        <p:blipFill>
          <a:blip r:embed="rId4"/>
          <a:stretch>
            <a:fillRect/>
          </a:stretch>
        </p:blipFill>
        <p:spPr>
          <a:xfrm>
            <a:off x="8610600" y="1363953"/>
            <a:ext cx="2583578" cy="5038336"/>
          </a:xfrm>
          <a:prstGeom prst="rect">
            <a:avLst/>
          </a:prstGeom>
        </p:spPr>
      </p:pic>
      <p:sp>
        <p:nvSpPr>
          <p:cNvPr id="13" name="TextBox 12">
            <a:extLst>
              <a:ext uri="{FF2B5EF4-FFF2-40B4-BE49-F238E27FC236}">
                <a16:creationId xmlns:a16="http://schemas.microsoft.com/office/drawing/2014/main" id="{794E47CF-3768-4F31-97A3-935A933A4C39}"/>
              </a:ext>
            </a:extLst>
          </p:cNvPr>
          <p:cNvSpPr txBox="1"/>
          <p:nvPr/>
        </p:nvSpPr>
        <p:spPr>
          <a:xfrm>
            <a:off x="838200" y="1217872"/>
            <a:ext cx="7469459" cy="369332"/>
          </a:xfrm>
          <a:prstGeom prst="rect">
            <a:avLst/>
          </a:prstGeom>
          <a:noFill/>
        </p:spPr>
        <p:txBody>
          <a:bodyPr wrap="square">
            <a:spAutoFit/>
          </a:bodyPr>
          <a:lstStyle/>
          <a:p>
            <a:r>
              <a:rPr lang="en-ID" b="0" dirty="0" err="1">
                <a:effectLst/>
                <a:latin typeface="Arial" panose="020B0604020202020204" pitchFamily="34" charset="0"/>
                <a:cs typeface="Arial" panose="020B0604020202020204" pitchFamily="34" charset="0"/>
              </a:rPr>
              <a:t>Xóa</a:t>
            </a:r>
            <a:r>
              <a:rPr lang="en-ID" b="0" dirty="0">
                <a:effectLst/>
                <a:latin typeface="Arial" panose="020B0604020202020204" pitchFamily="34" charset="0"/>
                <a:cs typeface="Arial" panose="020B0604020202020204" pitchFamily="34" charset="0"/>
              </a:rPr>
              <a:t> </a:t>
            </a:r>
            <a:r>
              <a:rPr lang="en-ID" b="0" dirty="0" err="1">
                <a:effectLst/>
                <a:latin typeface="Arial" panose="020B0604020202020204" pitchFamily="34" charset="0"/>
                <a:cs typeface="Arial" panose="020B0604020202020204" pitchFamily="34" charset="0"/>
              </a:rPr>
              <a:t>giá</a:t>
            </a:r>
            <a:r>
              <a:rPr lang="en-ID" b="0" dirty="0">
                <a:effectLst/>
                <a:latin typeface="Arial" panose="020B0604020202020204" pitchFamily="34" charset="0"/>
                <a:cs typeface="Arial" panose="020B0604020202020204" pitchFamily="34" charset="0"/>
              </a:rPr>
              <a:t> </a:t>
            </a:r>
            <a:r>
              <a:rPr lang="en-ID" b="0" dirty="0" err="1">
                <a:effectLst/>
                <a:latin typeface="Arial" panose="020B0604020202020204" pitchFamily="34" charset="0"/>
                <a:cs typeface="Arial" panose="020B0604020202020204" pitchFamily="34" charset="0"/>
              </a:rPr>
              <a:t>trị</a:t>
            </a:r>
            <a:r>
              <a:rPr lang="en-ID" b="0" dirty="0">
                <a:effectLst/>
                <a:latin typeface="Arial" panose="020B0604020202020204" pitchFamily="34" charset="0"/>
                <a:cs typeface="Arial" panose="020B0604020202020204" pitchFamily="34" charset="0"/>
              </a:rPr>
              <a:t> </a:t>
            </a:r>
            <a:r>
              <a:rPr lang="en-ID" b="0" dirty="0" err="1">
                <a:effectLst/>
                <a:latin typeface="Arial" panose="020B0604020202020204" pitchFamily="34" charset="0"/>
                <a:cs typeface="Arial" panose="020B0604020202020204" pitchFamily="34" charset="0"/>
              </a:rPr>
              <a:t>thiếu</a:t>
            </a:r>
            <a:r>
              <a:rPr lang="en-ID" b="0" dirty="0">
                <a:effectLst/>
                <a:latin typeface="Arial" panose="020B0604020202020204" pitchFamily="34" charset="0"/>
                <a:cs typeface="Arial" panose="020B0604020202020204" pitchFamily="34" charset="0"/>
              </a:rPr>
              <a:t> </a:t>
            </a:r>
            <a:r>
              <a:rPr lang="en-ID" b="0" dirty="0" err="1">
                <a:effectLst/>
                <a:latin typeface="Arial" panose="020B0604020202020204" pitchFamily="34" charset="0"/>
                <a:cs typeface="Arial" panose="020B0604020202020204" pitchFamily="34" charset="0"/>
              </a:rPr>
              <a:t>bằng</a:t>
            </a:r>
            <a:r>
              <a:rPr lang="en-ID" b="0" dirty="0">
                <a:effectLst/>
                <a:latin typeface="Arial" panose="020B0604020202020204" pitchFamily="34" charset="0"/>
                <a:cs typeface="Arial" panose="020B0604020202020204" pitchFamily="34" charset="0"/>
              </a:rPr>
              <a:t> </a:t>
            </a:r>
            <a:r>
              <a:rPr lang="en-ID" b="0" dirty="0" err="1">
                <a:effectLst/>
                <a:latin typeface="Arial" panose="020B0604020202020204" pitchFamily="34" charset="0"/>
                <a:cs typeface="Arial" panose="020B0604020202020204" pitchFamily="34" charset="0"/>
              </a:rPr>
              <a:t>Series.dropna</a:t>
            </a:r>
            <a:r>
              <a:rPr lang="en-ID" b="0" dirty="0">
                <a:effectLst/>
                <a:latin typeface="Arial" panose="020B0604020202020204" pitchFamily="34" charset="0"/>
                <a:cs typeface="Arial" panose="020B0604020202020204" pitchFamily="34" charset="0"/>
              </a:rPr>
              <a:t> </a:t>
            </a:r>
            <a:r>
              <a:rPr lang="en-ID" b="0" dirty="0" err="1">
                <a:effectLst/>
                <a:latin typeface="Arial" panose="020B0604020202020204" pitchFamily="34" charset="0"/>
                <a:cs typeface="Arial" panose="020B0604020202020204" pitchFamily="34" charset="0"/>
              </a:rPr>
              <a:t>và</a:t>
            </a:r>
            <a:r>
              <a:rPr lang="en-ID" b="0" dirty="0">
                <a:effectLst/>
                <a:latin typeface="Arial" panose="020B0604020202020204" pitchFamily="34" charset="0"/>
                <a:cs typeface="Arial" panose="020B0604020202020204" pitchFamily="34" charset="0"/>
              </a:rPr>
              <a:t> </a:t>
            </a:r>
            <a:r>
              <a:rPr lang="en-ID" b="0" dirty="0" err="1">
                <a:effectLst/>
                <a:latin typeface="Arial" panose="020B0604020202020204" pitchFamily="34" charset="0"/>
                <a:cs typeface="Arial" panose="020B0604020202020204" pitchFamily="34" charset="0"/>
              </a:rPr>
              <a:t>DataFrame.dropna</a:t>
            </a:r>
            <a:endParaRPr lang="en-ID"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1840509"/>
      </p:ext>
    </p:extLst>
  </p:cSld>
  <p:clrMapOvr>
    <a:masterClrMapping/>
  </p:clrMapOvr>
  <p:transition>
    <p:zoom/>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CEC9AFFE-756E-EA11-F993-0F004F7FFD43}"/>
              </a:ext>
            </a:extLst>
          </p:cNvPr>
          <p:cNvSpPr>
            <a:spLocks noGrp="1"/>
          </p:cNvSpPr>
          <p:nvPr>
            <p:ph type="dt" sz="half" idx="10"/>
          </p:nvPr>
        </p:nvSpPr>
        <p:spPr/>
        <p:txBody>
          <a:bodyPr/>
          <a:lstStyle/>
          <a:p>
            <a:pPr>
              <a:defRPr/>
            </a:pPr>
            <a:fld id="{E2B2E243-0AFB-4AB0-8BCD-7E8A01FE7EDE}" type="datetime4">
              <a:rPr lang="en-US" smtClean="0"/>
              <a:pPr>
                <a:defRPr/>
              </a:pPr>
              <a:t>September 23, 2023</a:t>
            </a:fld>
            <a:endParaRPr lang="en-US"/>
          </a:p>
        </p:txBody>
      </p:sp>
      <p:sp>
        <p:nvSpPr>
          <p:cNvPr id="5" name="Footer Placeholder 4">
            <a:extLst>
              <a:ext uri="{FF2B5EF4-FFF2-40B4-BE49-F238E27FC236}">
                <a16:creationId xmlns:a16="http://schemas.microsoft.com/office/drawing/2014/main" id="{D5AC334A-F818-D3AC-9AB3-C441ADE5D074}"/>
              </a:ext>
            </a:extLst>
          </p:cNvPr>
          <p:cNvSpPr>
            <a:spLocks noGrp="1"/>
          </p:cNvSpPr>
          <p:nvPr>
            <p:ph type="ftr" sz="quarter" idx="11"/>
          </p:nvPr>
        </p:nvSpPr>
        <p:spPr/>
        <p:txBody>
          <a:bodyPr/>
          <a:lstStyle/>
          <a:p>
            <a:pPr>
              <a:defRPr/>
            </a:pPr>
            <a:r>
              <a:rPr lang="en-US"/>
              <a:t>Data Mining: Concepts and Techniques</a:t>
            </a:r>
          </a:p>
        </p:txBody>
      </p:sp>
      <p:sp>
        <p:nvSpPr>
          <p:cNvPr id="6" name="Slide Number Placeholder 5">
            <a:extLst>
              <a:ext uri="{FF2B5EF4-FFF2-40B4-BE49-F238E27FC236}">
                <a16:creationId xmlns:a16="http://schemas.microsoft.com/office/drawing/2014/main" id="{A4D7A7BF-55D2-30EB-BCC4-2B692059C8F6}"/>
              </a:ext>
            </a:extLst>
          </p:cNvPr>
          <p:cNvSpPr>
            <a:spLocks noGrp="1"/>
          </p:cNvSpPr>
          <p:nvPr>
            <p:ph type="sldNum" sz="quarter" idx="12"/>
          </p:nvPr>
        </p:nvSpPr>
        <p:spPr/>
        <p:txBody>
          <a:bodyPr/>
          <a:lstStyle/>
          <a:p>
            <a:pPr>
              <a:defRPr/>
            </a:pPr>
            <a:fld id="{F769ABA6-33D2-4B9E-AD9A-DD94F86140E0}" type="slidenum">
              <a:rPr lang="en-US" altLang="en-US" smtClean="0"/>
              <a:pPr>
                <a:defRPr/>
              </a:pPr>
              <a:t>27</a:t>
            </a:fld>
            <a:endParaRPr lang="en-US" altLang="en-US"/>
          </a:p>
        </p:txBody>
      </p:sp>
      <p:sp>
        <p:nvSpPr>
          <p:cNvPr id="7" name="TextBox 6">
            <a:extLst>
              <a:ext uri="{FF2B5EF4-FFF2-40B4-BE49-F238E27FC236}">
                <a16:creationId xmlns:a16="http://schemas.microsoft.com/office/drawing/2014/main" id="{EA3069E8-3119-D2D9-2CAF-43B1A8DDBF01}"/>
              </a:ext>
            </a:extLst>
          </p:cNvPr>
          <p:cNvSpPr txBox="1"/>
          <p:nvPr/>
        </p:nvSpPr>
        <p:spPr>
          <a:xfrm>
            <a:off x="533400" y="700426"/>
            <a:ext cx="6096000" cy="400110"/>
          </a:xfrm>
          <a:prstGeom prst="rect">
            <a:avLst/>
          </a:prstGeom>
          <a:noFill/>
        </p:spPr>
        <p:txBody>
          <a:bodyPr wrap="square">
            <a:spAutoFit/>
          </a:bodyPr>
          <a:lstStyle/>
          <a:p>
            <a:r>
              <a:rPr lang="en-US" sz="2000" b="1" dirty="0">
                <a:latin typeface="Arial" panose="020B0604020202020204" pitchFamily="34" charset="0"/>
                <a:cs typeface="Arial" panose="020B0604020202020204" pitchFamily="34" charset="0"/>
              </a:rPr>
              <a:t>2.1 Xử lý </a:t>
            </a:r>
            <a:r>
              <a:rPr lang="en-US" sz="2000" b="1" dirty="0" err="1">
                <a:latin typeface="Arial" panose="020B0604020202020204" pitchFamily="34" charset="0"/>
                <a:cs typeface="Arial" panose="020B0604020202020204" pitchFamily="34" charset="0"/>
              </a:rPr>
              <a:t>dữ</a:t>
            </a:r>
            <a:r>
              <a:rPr lang="en-US" sz="2000" b="1" dirty="0">
                <a:latin typeface="Arial" panose="020B0604020202020204" pitchFamily="34" charset="0"/>
                <a:cs typeface="Arial" panose="020B0604020202020204" pitchFamily="34" charset="0"/>
              </a:rPr>
              <a:t> </a:t>
            </a:r>
            <a:r>
              <a:rPr lang="en-US" sz="2000" b="1" dirty="0" err="1">
                <a:latin typeface="Arial" panose="020B0604020202020204" pitchFamily="34" charset="0"/>
                <a:cs typeface="Arial" panose="020B0604020202020204" pitchFamily="34" charset="0"/>
              </a:rPr>
              <a:t>liệu</a:t>
            </a:r>
            <a:r>
              <a:rPr lang="en-US" sz="2000" b="1" dirty="0">
                <a:latin typeface="Arial" panose="020B0604020202020204" pitchFamily="34" charset="0"/>
                <a:cs typeface="Arial" panose="020B0604020202020204" pitchFamily="34" charset="0"/>
              </a:rPr>
              <a:t> </a:t>
            </a:r>
            <a:r>
              <a:rPr lang="en-US" sz="2000" b="1" dirty="0" err="1">
                <a:latin typeface="Arial" panose="020B0604020202020204" pitchFamily="34" charset="0"/>
                <a:cs typeface="Arial" panose="020B0604020202020204" pitchFamily="34" charset="0"/>
              </a:rPr>
              <a:t>bị</a:t>
            </a:r>
            <a:r>
              <a:rPr lang="en-US" sz="2000" b="1" dirty="0">
                <a:latin typeface="Arial" panose="020B0604020202020204" pitchFamily="34" charset="0"/>
                <a:cs typeface="Arial" panose="020B0604020202020204" pitchFamily="34" charset="0"/>
              </a:rPr>
              <a:t> </a:t>
            </a:r>
            <a:r>
              <a:rPr lang="en-US" sz="2000" b="1" dirty="0" err="1">
                <a:latin typeface="Arial" panose="020B0604020202020204" pitchFamily="34" charset="0"/>
                <a:cs typeface="Arial" panose="020B0604020202020204" pitchFamily="34" charset="0"/>
              </a:rPr>
              <a:t>thiếu</a:t>
            </a:r>
            <a:endParaRPr lang="en-ID" sz="2000" b="1" dirty="0">
              <a:latin typeface="Arial" panose="020B0604020202020204" pitchFamily="34" charset="0"/>
              <a:cs typeface="Arial" panose="020B0604020202020204" pitchFamily="34" charset="0"/>
            </a:endParaRPr>
          </a:p>
        </p:txBody>
      </p:sp>
      <p:pic>
        <p:nvPicPr>
          <p:cNvPr id="11" name="Picture 10">
            <a:extLst>
              <a:ext uri="{FF2B5EF4-FFF2-40B4-BE49-F238E27FC236}">
                <a16:creationId xmlns:a16="http://schemas.microsoft.com/office/drawing/2014/main" id="{7CFDF8B1-520A-D344-BCD1-8E8311C1AD6C}"/>
              </a:ext>
            </a:extLst>
          </p:cNvPr>
          <p:cNvPicPr>
            <a:picLocks noChangeAspect="1"/>
          </p:cNvPicPr>
          <p:nvPr/>
        </p:nvPicPr>
        <p:blipFill>
          <a:blip r:embed="rId3"/>
          <a:stretch>
            <a:fillRect/>
          </a:stretch>
        </p:blipFill>
        <p:spPr>
          <a:xfrm>
            <a:off x="279781" y="2093564"/>
            <a:ext cx="6349619" cy="3619955"/>
          </a:xfrm>
          <a:prstGeom prst="rect">
            <a:avLst/>
          </a:prstGeom>
        </p:spPr>
      </p:pic>
      <p:pic>
        <p:nvPicPr>
          <p:cNvPr id="13" name="Picture 12">
            <a:extLst>
              <a:ext uri="{FF2B5EF4-FFF2-40B4-BE49-F238E27FC236}">
                <a16:creationId xmlns:a16="http://schemas.microsoft.com/office/drawing/2014/main" id="{D5D9EFC5-90D2-FFCD-EF48-FAEE2FFB6972}"/>
              </a:ext>
            </a:extLst>
          </p:cNvPr>
          <p:cNvPicPr>
            <a:picLocks noChangeAspect="1"/>
          </p:cNvPicPr>
          <p:nvPr/>
        </p:nvPicPr>
        <p:blipFill>
          <a:blip r:embed="rId4"/>
          <a:stretch>
            <a:fillRect/>
          </a:stretch>
        </p:blipFill>
        <p:spPr>
          <a:xfrm>
            <a:off x="6730369" y="1438435"/>
            <a:ext cx="5265876" cy="4580017"/>
          </a:xfrm>
          <a:prstGeom prst="rect">
            <a:avLst/>
          </a:prstGeom>
        </p:spPr>
      </p:pic>
      <p:sp>
        <p:nvSpPr>
          <p:cNvPr id="15" name="TextBox 14">
            <a:extLst>
              <a:ext uri="{FF2B5EF4-FFF2-40B4-BE49-F238E27FC236}">
                <a16:creationId xmlns:a16="http://schemas.microsoft.com/office/drawing/2014/main" id="{01F94341-B417-46BE-6597-30E15A628EE3}"/>
              </a:ext>
            </a:extLst>
          </p:cNvPr>
          <p:cNvSpPr txBox="1"/>
          <p:nvPr/>
        </p:nvSpPr>
        <p:spPr>
          <a:xfrm>
            <a:off x="533400" y="1278283"/>
            <a:ext cx="6094140" cy="646331"/>
          </a:xfrm>
          <a:prstGeom prst="rect">
            <a:avLst/>
          </a:prstGeom>
          <a:noFill/>
        </p:spPr>
        <p:txBody>
          <a:bodyPr wrap="square">
            <a:spAutoFit/>
          </a:bodyPr>
          <a:lstStyle/>
          <a:p>
            <a:r>
              <a:rPr lang="vi-VN" b="0" dirty="0">
                <a:effectLst/>
              </a:rPr>
              <a:t>Thay thế giá trị bị thiếu bằng một giá trị vô hướng (scalar value)</a:t>
            </a:r>
            <a:endParaRPr lang="en-ID" dirty="0"/>
          </a:p>
        </p:txBody>
      </p:sp>
    </p:spTree>
    <p:extLst>
      <p:ext uri="{BB962C8B-B14F-4D97-AF65-F5344CB8AC3E}">
        <p14:creationId xmlns:p14="http://schemas.microsoft.com/office/powerpoint/2010/main" val="1918456722"/>
      </p:ext>
    </p:extLst>
  </p:cSld>
  <p:clrMapOvr>
    <a:masterClrMapping/>
  </p:clrMapOvr>
  <p:transition>
    <p:zoom/>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643926A9-6332-30B6-8D04-12D59ED2AC3C}"/>
              </a:ext>
            </a:extLst>
          </p:cNvPr>
          <p:cNvSpPr>
            <a:spLocks noGrp="1"/>
          </p:cNvSpPr>
          <p:nvPr>
            <p:ph type="dt" sz="half" idx="10"/>
          </p:nvPr>
        </p:nvSpPr>
        <p:spPr/>
        <p:txBody>
          <a:bodyPr/>
          <a:lstStyle/>
          <a:p>
            <a:pPr>
              <a:defRPr/>
            </a:pPr>
            <a:fld id="{E2B2E243-0AFB-4AB0-8BCD-7E8A01FE7EDE}" type="datetime4">
              <a:rPr lang="en-US" smtClean="0"/>
              <a:pPr>
                <a:defRPr/>
              </a:pPr>
              <a:t>September 23, 2023</a:t>
            </a:fld>
            <a:endParaRPr lang="en-US"/>
          </a:p>
        </p:txBody>
      </p:sp>
      <p:sp>
        <p:nvSpPr>
          <p:cNvPr id="5" name="Footer Placeholder 4">
            <a:extLst>
              <a:ext uri="{FF2B5EF4-FFF2-40B4-BE49-F238E27FC236}">
                <a16:creationId xmlns:a16="http://schemas.microsoft.com/office/drawing/2014/main" id="{AC03F738-945F-CC68-E078-7C05ADC08166}"/>
              </a:ext>
            </a:extLst>
          </p:cNvPr>
          <p:cNvSpPr>
            <a:spLocks noGrp="1"/>
          </p:cNvSpPr>
          <p:nvPr>
            <p:ph type="ftr" sz="quarter" idx="11"/>
          </p:nvPr>
        </p:nvSpPr>
        <p:spPr/>
        <p:txBody>
          <a:bodyPr/>
          <a:lstStyle/>
          <a:p>
            <a:pPr>
              <a:defRPr/>
            </a:pPr>
            <a:r>
              <a:rPr lang="en-US"/>
              <a:t>Data Mining: Concepts and Techniques</a:t>
            </a:r>
          </a:p>
        </p:txBody>
      </p:sp>
      <p:sp>
        <p:nvSpPr>
          <p:cNvPr id="6" name="Slide Number Placeholder 5">
            <a:extLst>
              <a:ext uri="{FF2B5EF4-FFF2-40B4-BE49-F238E27FC236}">
                <a16:creationId xmlns:a16="http://schemas.microsoft.com/office/drawing/2014/main" id="{D0B7B678-0C95-2AF8-87F4-BAE79D13DDB5}"/>
              </a:ext>
            </a:extLst>
          </p:cNvPr>
          <p:cNvSpPr>
            <a:spLocks noGrp="1"/>
          </p:cNvSpPr>
          <p:nvPr>
            <p:ph type="sldNum" sz="quarter" idx="12"/>
          </p:nvPr>
        </p:nvSpPr>
        <p:spPr/>
        <p:txBody>
          <a:bodyPr/>
          <a:lstStyle/>
          <a:p>
            <a:pPr>
              <a:defRPr/>
            </a:pPr>
            <a:fld id="{F769ABA6-33D2-4B9E-AD9A-DD94F86140E0}" type="slidenum">
              <a:rPr lang="en-US" altLang="en-US" smtClean="0"/>
              <a:pPr>
                <a:defRPr/>
              </a:pPr>
              <a:t>28</a:t>
            </a:fld>
            <a:endParaRPr lang="en-US" altLang="en-US"/>
          </a:p>
        </p:txBody>
      </p:sp>
      <p:sp>
        <p:nvSpPr>
          <p:cNvPr id="7" name="TextBox 6">
            <a:extLst>
              <a:ext uri="{FF2B5EF4-FFF2-40B4-BE49-F238E27FC236}">
                <a16:creationId xmlns:a16="http://schemas.microsoft.com/office/drawing/2014/main" id="{231B523B-AECD-BD12-957D-653551CA4D66}"/>
              </a:ext>
            </a:extLst>
          </p:cNvPr>
          <p:cNvSpPr txBox="1"/>
          <p:nvPr/>
        </p:nvSpPr>
        <p:spPr>
          <a:xfrm>
            <a:off x="533400" y="700426"/>
            <a:ext cx="6096000" cy="400110"/>
          </a:xfrm>
          <a:prstGeom prst="rect">
            <a:avLst/>
          </a:prstGeom>
          <a:noFill/>
        </p:spPr>
        <p:txBody>
          <a:bodyPr wrap="square">
            <a:spAutoFit/>
          </a:bodyPr>
          <a:lstStyle/>
          <a:p>
            <a:r>
              <a:rPr lang="en-US" sz="2000" b="1" dirty="0">
                <a:latin typeface="Arial" panose="020B0604020202020204" pitchFamily="34" charset="0"/>
                <a:cs typeface="Arial" panose="020B0604020202020204" pitchFamily="34" charset="0"/>
              </a:rPr>
              <a:t>2.1 Xử lý </a:t>
            </a:r>
            <a:r>
              <a:rPr lang="en-US" sz="2000" b="1" dirty="0" err="1">
                <a:latin typeface="Arial" panose="020B0604020202020204" pitchFamily="34" charset="0"/>
                <a:cs typeface="Arial" panose="020B0604020202020204" pitchFamily="34" charset="0"/>
              </a:rPr>
              <a:t>dữ</a:t>
            </a:r>
            <a:r>
              <a:rPr lang="en-US" sz="2000" b="1" dirty="0">
                <a:latin typeface="Arial" panose="020B0604020202020204" pitchFamily="34" charset="0"/>
                <a:cs typeface="Arial" panose="020B0604020202020204" pitchFamily="34" charset="0"/>
              </a:rPr>
              <a:t> </a:t>
            </a:r>
            <a:r>
              <a:rPr lang="en-US" sz="2000" b="1" dirty="0" err="1">
                <a:latin typeface="Arial" panose="020B0604020202020204" pitchFamily="34" charset="0"/>
                <a:cs typeface="Arial" panose="020B0604020202020204" pitchFamily="34" charset="0"/>
              </a:rPr>
              <a:t>liệu</a:t>
            </a:r>
            <a:r>
              <a:rPr lang="en-US" sz="2000" b="1" dirty="0">
                <a:latin typeface="Arial" panose="020B0604020202020204" pitchFamily="34" charset="0"/>
                <a:cs typeface="Arial" panose="020B0604020202020204" pitchFamily="34" charset="0"/>
              </a:rPr>
              <a:t> </a:t>
            </a:r>
            <a:r>
              <a:rPr lang="en-US" sz="2000" b="1" dirty="0" err="1">
                <a:latin typeface="Arial" panose="020B0604020202020204" pitchFamily="34" charset="0"/>
                <a:cs typeface="Arial" panose="020B0604020202020204" pitchFamily="34" charset="0"/>
              </a:rPr>
              <a:t>bị</a:t>
            </a:r>
            <a:r>
              <a:rPr lang="en-US" sz="2000" b="1" dirty="0">
                <a:latin typeface="Arial" panose="020B0604020202020204" pitchFamily="34" charset="0"/>
                <a:cs typeface="Arial" panose="020B0604020202020204" pitchFamily="34" charset="0"/>
              </a:rPr>
              <a:t> </a:t>
            </a:r>
            <a:r>
              <a:rPr lang="en-US" sz="2000" b="1" dirty="0" err="1">
                <a:latin typeface="Arial" panose="020B0604020202020204" pitchFamily="34" charset="0"/>
                <a:cs typeface="Arial" panose="020B0604020202020204" pitchFamily="34" charset="0"/>
              </a:rPr>
              <a:t>thiếu</a:t>
            </a:r>
            <a:endParaRPr lang="en-ID" sz="2000" b="1"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C2BCB6ED-8514-BECA-5713-A2E89FC0E013}"/>
              </a:ext>
            </a:extLst>
          </p:cNvPr>
          <p:cNvSpPr txBox="1"/>
          <p:nvPr/>
        </p:nvSpPr>
        <p:spPr>
          <a:xfrm>
            <a:off x="660709" y="1310488"/>
            <a:ext cx="8382929" cy="369332"/>
          </a:xfrm>
          <a:prstGeom prst="rect">
            <a:avLst/>
          </a:prstGeom>
          <a:noFill/>
        </p:spPr>
        <p:txBody>
          <a:bodyPr wrap="square">
            <a:spAutoFit/>
          </a:bodyPr>
          <a:lstStyle/>
          <a:p>
            <a:r>
              <a:rPr lang="vi-VN" b="0" dirty="0">
                <a:effectLst/>
              </a:rPr>
              <a:t>Sử dụng tham số method, các giá trị bị thiếu có thể được thay thế</a:t>
            </a:r>
            <a:endParaRPr lang="en-ID" dirty="0"/>
          </a:p>
        </p:txBody>
      </p:sp>
      <p:pic>
        <p:nvPicPr>
          <p:cNvPr id="11" name="Picture 10">
            <a:extLst>
              <a:ext uri="{FF2B5EF4-FFF2-40B4-BE49-F238E27FC236}">
                <a16:creationId xmlns:a16="http://schemas.microsoft.com/office/drawing/2014/main" id="{AA8E92F2-103B-A085-6099-5FC13C045BD5}"/>
              </a:ext>
            </a:extLst>
          </p:cNvPr>
          <p:cNvPicPr>
            <a:picLocks noChangeAspect="1"/>
          </p:cNvPicPr>
          <p:nvPr/>
        </p:nvPicPr>
        <p:blipFill>
          <a:blip r:embed="rId3"/>
          <a:stretch>
            <a:fillRect/>
          </a:stretch>
        </p:blipFill>
        <p:spPr>
          <a:xfrm>
            <a:off x="165087" y="1793410"/>
            <a:ext cx="8079051" cy="3673161"/>
          </a:xfrm>
          <a:prstGeom prst="rect">
            <a:avLst/>
          </a:prstGeom>
        </p:spPr>
      </p:pic>
      <p:pic>
        <p:nvPicPr>
          <p:cNvPr id="13" name="Picture 12">
            <a:extLst>
              <a:ext uri="{FF2B5EF4-FFF2-40B4-BE49-F238E27FC236}">
                <a16:creationId xmlns:a16="http://schemas.microsoft.com/office/drawing/2014/main" id="{549E035C-A98B-1E02-12A1-123777C4B532}"/>
              </a:ext>
            </a:extLst>
          </p:cNvPr>
          <p:cNvPicPr>
            <a:picLocks noChangeAspect="1"/>
          </p:cNvPicPr>
          <p:nvPr/>
        </p:nvPicPr>
        <p:blipFill>
          <a:blip r:embed="rId4"/>
          <a:stretch>
            <a:fillRect/>
          </a:stretch>
        </p:blipFill>
        <p:spPr>
          <a:xfrm>
            <a:off x="8334877" y="1446380"/>
            <a:ext cx="3018923" cy="4909971"/>
          </a:xfrm>
          <a:prstGeom prst="rect">
            <a:avLst/>
          </a:prstGeom>
        </p:spPr>
      </p:pic>
    </p:spTree>
    <p:extLst>
      <p:ext uri="{BB962C8B-B14F-4D97-AF65-F5344CB8AC3E}">
        <p14:creationId xmlns:p14="http://schemas.microsoft.com/office/powerpoint/2010/main" val="2481694984"/>
      </p:ext>
    </p:extLst>
  </p:cSld>
  <p:clrMapOvr>
    <a:masterClrMapping/>
  </p:clrMapOvr>
  <p:transition>
    <p:zoom/>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AB082DE-3447-9D0E-BCC0-0C9E942D82D5}"/>
              </a:ext>
            </a:extLst>
          </p:cNvPr>
          <p:cNvSpPr>
            <a:spLocks noGrp="1"/>
          </p:cNvSpPr>
          <p:nvPr>
            <p:ph type="dt" sz="half" idx="10"/>
          </p:nvPr>
        </p:nvSpPr>
        <p:spPr/>
        <p:txBody>
          <a:bodyPr/>
          <a:lstStyle/>
          <a:p>
            <a:pPr>
              <a:defRPr/>
            </a:pPr>
            <a:fld id="{E2B2E243-0AFB-4AB0-8BCD-7E8A01FE7EDE}" type="datetime4">
              <a:rPr lang="en-US" smtClean="0"/>
              <a:pPr>
                <a:defRPr/>
              </a:pPr>
              <a:t>September 23, 2023</a:t>
            </a:fld>
            <a:endParaRPr lang="en-US"/>
          </a:p>
        </p:txBody>
      </p:sp>
      <p:sp>
        <p:nvSpPr>
          <p:cNvPr id="5" name="Footer Placeholder 4">
            <a:extLst>
              <a:ext uri="{FF2B5EF4-FFF2-40B4-BE49-F238E27FC236}">
                <a16:creationId xmlns:a16="http://schemas.microsoft.com/office/drawing/2014/main" id="{CC1815AD-52A5-32D1-06BC-F8ED8AE20373}"/>
              </a:ext>
            </a:extLst>
          </p:cNvPr>
          <p:cNvSpPr>
            <a:spLocks noGrp="1"/>
          </p:cNvSpPr>
          <p:nvPr>
            <p:ph type="ftr" sz="quarter" idx="11"/>
          </p:nvPr>
        </p:nvSpPr>
        <p:spPr/>
        <p:txBody>
          <a:bodyPr/>
          <a:lstStyle/>
          <a:p>
            <a:pPr>
              <a:defRPr/>
            </a:pPr>
            <a:r>
              <a:rPr lang="en-US"/>
              <a:t>Data Mining: Concepts and Techniques</a:t>
            </a:r>
          </a:p>
        </p:txBody>
      </p:sp>
      <p:sp>
        <p:nvSpPr>
          <p:cNvPr id="6" name="Slide Number Placeholder 5">
            <a:extLst>
              <a:ext uri="{FF2B5EF4-FFF2-40B4-BE49-F238E27FC236}">
                <a16:creationId xmlns:a16="http://schemas.microsoft.com/office/drawing/2014/main" id="{ED2F4AD4-2013-45B1-51CB-928D881D38E2}"/>
              </a:ext>
            </a:extLst>
          </p:cNvPr>
          <p:cNvSpPr>
            <a:spLocks noGrp="1"/>
          </p:cNvSpPr>
          <p:nvPr>
            <p:ph type="sldNum" sz="quarter" idx="12"/>
          </p:nvPr>
        </p:nvSpPr>
        <p:spPr/>
        <p:txBody>
          <a:bodyPr/>
          <a:lstStyle/>
          <a:p>
            <a:pPr>
              <a:defRPr/>
            </a:pPr>
            <a:fld id="{F769ABA6-33D2-4B9E-AD9A-DD94F86140E0}" type="slidenum">
              <a:rPr lang="en-US" altLang="en-US" smtClean="0"/>
              <a:pPr>
                <a:defRPr/>
              </a:pPr>
              <a:t>29</a:t>
            </a:fld>
            <a:endParaRPr lang="en-US" altLang="en-US"/>
          </a:p>
        </p:txBody>
      </p:sp>
      <p:sp>
        <p:nvSpPr>
          <p:cNvPr id="7" name="TextBox 6">
            <a:extLst>
              <a:ext uri="{FF2B5EF4-FFF2-40B4-BE49-F238E27FC236}">
                <a16:creationId xmlns:a16="http://schemas.microsoft.com/office/drawing/2014/main" id="{A5B96F7C-3D66-E26A-64BA-95592CBD50D7}"/>
              </a:ext>
            </a:extLst>
          </p:cNvPr>
          <p:cNvSpPr txBox="1"/>
          <p:nvPr/>
        </p:nvSpPr>
        <p:spPr>
          <a:xfrm>
            <a:off x="533400" y="700426"/>
            <a:ext cx="6096000" cy="400110"/>
          </a:xfrm>
          <a:prstGeom prst="rect">
            <a:avLst/>
          </a:prstGeom>
          <a:noFill/>
        </p:spPr>
        <p:txBody>
          <a:bodyPr wrap="square">
            <a:spAutoFit/>
          </a:bodyPr>
          <a:lstStyle/>
          <a:p>
            <a:r>
              <a:rPr lang="en-US" sz="2000" b="1">
                <a:latin typeface="Arial" panose="020B0604020202020204" pitchFamily="34" charset="0"/>
                <a:cs typeface="Arial" panose="020B0604020202020204" pitchFamily="34" charset="0"/>
              </a:rPr>
              <a:t>2.1 Xử lý dữ liệu bị thiếu</a:t>
            </a:r>
            <a:endParaRPr lang="en-ID" sz="2000" b="1"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9FF7CE74-EA7B-431F-5C6E-21C70AC95114}"/>
              </a:ext>
            </a:extLst>
          </p:cNvPr>
          <p:cNvSpPr txBox="1"/>
          <p:nvPr/>
        </p:nvSpPr>
        <p:spPr>
          <a:xfrm>
            <a:off x="991530" y="1485706"/>
            <a:ext cx="609414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D" b="0" i="0" dirty="0" err="1">
                <a:effectLst/>
                <a:latin typeface="Arial" panose="020B0604020202020204" pitchFamily="34" charset="0"/>
                <a:cs typeface="Arial" panose="020B0604020202020204" pitchFamily="34" charset="0"/>
              </a:rPr>
              <a:t>Chèn</a:t>
            </a:r>
            <a:r>
              <a:rPr lang="en-ID" b="0" i="0" dirty="0">
                <a:effectLst/>
                <a:latin typeface="Arial" panose="020B0604020202020204" pitchFamily="34" charset="0"/>
                <a:cs typeface="Arial" panose="020B0604020202020204" pitchFamily="34" charset="0"/>
              </a:rPr>
              <a:t> Missing Data</a:t>
            </a:r>
          </a:p>
        </p:txBody>
      </p:sp>
      <p:pic>
        <p:nvPicPr>
          <p:cNvPr id="11" name="Picture 10">
            <a:extLst>
              <a:ext uri="{FF2B5EF4-FFF2-40B4-BE49-F238E27FC236}">
                <a16:creationId xmlns:a16="http://schemas.microsoft.com/office/drawing/2014/main" id="{4B8C387F-0C67-9512-11C5-E436E0DF1049}"/>
              </a:ext>
            </a:extLst>
          </p:cNvPr>
          <p:cNvPicPr>
            <a:picLocks noChangeAspect="1"/>
          </p:cNvPicPr>
          <p:nvPr/>
        </p:nvPicPr>
        <p:blipFill>
          <a:blip r:embed="rId3"/>
          <a:stretch>
            <a:fillRect/>
          </a:stretch>
        </p:blipFill>
        <p:spPr>
          <a:xfrm>
            <a:off x="254791" y="2123920"/>
            <a:ext cx="6518645" cy="3325334"/>
          </a:xfrm>
          <a:prstGeom prst="rect">
            <a:avLst/>
          </a:prstGeom>
        </p:spPr>
      </p:pic>
      <p:pic>
        <p:nvPicPr>
          <p:cNvPr id="13" name="Picture 12">
            <a:extLst>
              <a:ext uri="{FF2B5EF4-FFF2-40B4-BE49-F238E27FC236}">
                <a16:creationId xmlns:a16="http://schemas.microsoft.com/office/drawing/2014/main" id="{9958324B-3EA8-781E-65B3-280E2C39081B}"/>
              </a:ext>
            </a:extLst>
          </p:cNvPr>
          <p:cNvPicPr>
            <a:picLocks noChangeAspect="1"/>
          </p:cNvPicPr>
          <p:nvPr/>
        </p:nvPicPr>
        <p:blipFill>
          <a:blip r:embed="rId4"/>
          <a:stretch>
            <a:fillRect/>
          </a:stretch>
        </p:blipFill>
        <p:spPr>
          <a:xfrm>
            <a:off x="6884948" y="1820457"/>
            <a:ext cx="5204911" cy="3932261"/>
          </a:xfrm>
          <a:prstGeom prst="rect">
            <a:avLst/>
          </a:prstGeom>
        </p:spPr>
      </p:pic>
    </p:spTree>
    <p:extLst>
      <p:ext uri="{BB962C8B-B14F-4D97-AF65-F5344CB8AC3E}">
        <p14:creationId xmlns:p14="http://schemas.microsoft.com/office/powerpoint/2010/main" val="1338734736"/>
      </p:ext>
    </p:extLst>
  </p:cSld>
  <p:clrMapOvr>
    <a:masterClrMapping/>
  </p:clrMapOvr>
  <p:transition>
    <p:zoom/>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2D5F7218-687C-8516-A273-E5A67804E393}"/>
              </a:ext>
            </a:extLst>
          </p:cNvPr>
          <p:cNvSpPr>
            <a:spLocks noGrp="1"/>
          </p:cNvSpPr>
          <p:nvPr>
            <p:ph type="dt" sz="half" idx="10"/>
          </p:nvPr>
        </p:nvSpPr>
        <p:spPr/>
        <p:txBody>
          <a:bodyPr/>
          <a:lstStyle/>
          <a:p>
            <a:pPr>
              <a:defRPr/>
            </a:pPr>
            <a:fld id="{E2B2E243-0AFB-4AB0-8BCD-7E8A01FE7EDE}" type="datetime4">
              <a:rPr lang="en-US" smtClean="0"/>
              <a:pPr>
                <a:defRPr/>
              </a:pPr>
              <a:t>September 23, 2023</a:t>
            </a:fld>
            <a:endParaRPr lang="en-US"/>
          </a:p>
        </p:txBody>
      </p:sp>
      <p:sp>
        <p:nvSpPr>
          <p:cNvPr id="5" name="Footer Placeholder 4">
            <a:extLst>
              <a:ext uri="{FF2B5EF4-FFF2-40B4-BE49-F238E27FC236}">
                <a16:creationId xmlns:a16="http://schemas.microsoft.com/office/drawing/2014/main" id="{AC11CE98-A3BD-5B1B-B68F-D34C733A537B}"/>
              </a:ext>
            </a:extLst>
          </p:cNvPr>
          <p:cNvSpPr>
            <a:spLocks noGrp="1"/>
          </p:cNvSpPr>
          <p:nvPr>
            <p:ph type="ftr" sz="quarter" idx="11"/>
          </p:nvPr>
        </p:nvSpPr>
        <p:spPr/>
        <p:txBody>
          <a:bodyPr/>
          <a:lstStyle/>
          <a:p>
            <a:pPr>
              <a:defRPr/>
            </a:pPr>
            <a:r>
              <a:rPr lang="en-US"/>
              <a:t>Data Mining: Concepts and Techniques</a:t>
            </a:r>
          </a:p>
        </p:txBody>
      </p:sp>
      <p:sp>
        <p:nvSpPr>
          <p:cNvPr id="6" name="Slide Number Placeholder 5">
            <a:extLst>
              <a:ext uri="{FF2B5EF4-FFF2-40B4-BE49-F238E27FC236}">
                <a16:creationId xmlns:a16="http://schemas.microsoft.com/office/drawing/2014/main" id="{6FB82FF7-FBDF-658A-A52B-3366956FF52A}"/>
              </a:ext>
            </a:extLst>
          </p:cNvPr>
          <p:cNvSpPr>
            <a:spLocks noGrp="1"/>
          </p:cNvSpPr>
          <p:nvPr>
            <p:ph type="sldNum" sz="quarter" idx="12"/>
          </p:nvPr>
        </p:nvSpPr>
        <p:spPr/>
        <p:txBody>
          <a:bodyPr/>
          <a:lstStyle/>
          <a:p>
            <a:pPr>
              <a:defRPr/>
            </a:pPr>
            <a:fld id="{F769ABA6-33D2-4B9E-AD9A-DD94F86140E0}" type="slidenum">
              <a:rPr lang="en-US" altLang="en-US" smtClean="0"/>
              <a:pPr>
                <a:defRPr/>
              </a:pPr>
              <a:t>3</a:t>
            </a:fld>
            <a:endParaRPr lang="en-US" altLang="en-US"/>
          </a:p>
        </p:txBody>
      </p:sp>
      <p:sp>
        <p:nvSpPr>
          <p:cNvPr id="7" name="TextBox 6">
            <a:extLst>
              <a:ext uri="{FF2B5EF4-FFF2-40B4-BE49-F238E27FC236}">
                <a16:creationId xmlns:a16="http://schemas.microsoft.com/office/drawing/2014/main" id="{3B6E0EE9-8ED9-0868-DC44-BAF70E777FCD}"/>
              </a:ext>
            </a:extLst>
          </p:cNvPr>
          <p:cNvSpPr txBox="1"/>
          <p:nvPr/>
        </p:nvSpPr>
        <p:spPr>
          <a:xfrm>
            <a:off x="605287" y="750498"/>
            <a:ext cx="3535392" cy="400110"/>
          </a:xfrm>
          <a:prstGeom prst="rect">
            <a:avLst/>
          </a:prstGeom>
          <a:noFill/>
        </p:spPr>
        <p:txBody>
          <a:bodyPr wrap="square" rtlCol="0">
            <a:spAutoFit/>
          </a:bodyPr>
          <a:lstStyle/>
          <a:p>
            <a:r>
              <a:rPr lang="en-US" sz="2000" b="1" dirty="0">
                <a:latin typeface="Arial" panose="020B0604020202020204" pitchFamily="34" charset="0"/>
                <a:cs typeface="Arial" panose="020B0604020202020204" pitchFamily="34" charset="0"/>
              </a:rPr>
              <a:t>1. Thu </a:t>
            </a:r>
            <a:r>
              <a:rPr lang="en-US" sz="2000" b="1" dirty="0" err="1">
                <a:latin typeface="Arial" panose="020B0604020202020204" pitchFamily="34" charset="0"/>
                <a:cs typeface="Arial" panose="020B0604020202020204" pitchFamily="34" charset="0"/>
              </a:rPr>
              <a:t>thập</a:t>
            </a:r>
            <a:r>
              <a:rPr lang="en-US" sz="2000" b="1" dirty="0">
                <a:latin typeface="Arial" panose="020B0604020202020204" pitchFamily="34" charset="0"/>
                <a:cs typeface="Arial" panose="020B0604020202020204" pitchFamily="34" charset="0"/>
              </a:rPr>
              <a:t> </a:t>
            </a:r>
            <a:r>
              <a:rPr lang="en-US" sz="2000" b="1" dirty="0" err="1">
                <a:latin typeface="Arial" panose="020B0604020202020204" pitchFamily="34" charset="0"/>
                <a:cs typeface="Arial" panose="020B0604020202020204" pitchFamily="34" charset="0"/>
              </a:rPr>
              <a:t>dữ</a:t>
            </a:r>
            <a:r>
              <a:rPr lang="en-US" sz="2000" b="1" dirty="0">
                <a:latin typeface="Arial" panose="020B0604020202020204" pitchFamily="34" charset="0"/>
                <a:cs typeface="Arial" panose="020B0604020202020204" pitchFamily="34" charset="0"/>
              </a:rPr>
              <a:t> </a:t>
            </a:r>
            <a:r>
              <a:rPr lang="en-US" sz="2000" b="1" dirty="0" err="1">
                <a:latin typeface="Arial" panose="020B0604020202020204" pitchFamily="34" charset="0"/>
                <a:cs typeface="Arial" panose="020B0604020202020204" pitchFamily="34" charset="0"/>
              </a:rPr>
              <a:t>liệu</a:t>
            </a:r>
            <a:endParaRPr lang="en-ID" sz="2000" b="1" dirty="0">
              <a:latin typeface="Arial" panose="020B0604020202020204" pitchFamily="34" charset="0"/>
              <a:cs typeface="Arial" panose="020B0604020202020204" pitchFamily="34" charset="0"/>
            </a:endParaRPr>
          </a:p>
        </p:txBody>
      </p:sp>
      <p:pic>
        <p:nvPicPr>
          <p:cNvPr id="1026" name="Picture 2" descr="45,556 Data Collection Illustrations &amp; Clip Art - iStock">
            <a:extLst>
              <a:ext uri="{FF2B5EF4-FFF2-40B4-BE49-F238E27FC236}">
                <a16:creationId xmlns:a16="http://schemas.microsoft.com/office/drawing/2014/main" id="{4EC54D62-4EF7-C80D-109F-52EAD8B9F5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63958" y="1458809"/>
            <a:ext cx="4820558" cy="4812681"/>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DA216E1D-E0FA-16F3-5B61-344AEFC8CB4C}"/>
              </a:ext>
            </a:extLst>
          </p:cNvPr>
          <p:cNvSpPr txBox="1"/>
          <p:nvPr/>
        </p:nvSpPr>
        <p:spPr>
          <a:xfrm>
            <a:off x="940158" y="1565886"/>
            <a:ext cx="4287885" cy="2031325"/>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Thu </a:t>
            </a:r>
            <a:r>
              <a:rPr lang="en-US" dirty="0" err="1">
                <a:latin typeface="Arial" panose="020B0604020202020204" pitchFamily="34" charset="0"/>
                <a:cs typeface="Arial" panose="020B0604020202020204" pitchFamily="34" charset="0"/>
              </a:rPr>
              <a:t>thập</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dữ</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liệu</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sơ</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cấp</a:t>
            </a:r>
            <a:r>
              <a:rPr lang="en-US" dirty="0">
                <a:latin typeface="Arial" panose="020B0604020202020204" pitchFamily="34" charset="0"/>
                <a:cs typeface="Arial" panose="020B0604020202020204" pitchFamily="34" charset="0"/>
              </a:rPr>
              <a:t>:</a:t>
            </a:r>
          </a:p>
          <a:p>
            <a:r>
              <a:rPr lang="en-US" dirty="0">
                <a:latin typeface="Arial" panose="020B0604020202020204" pitchFamily="34" charset="0"/>
                <a:cs typeface="Arial" panose="020B0604020202020204" pitchFamily="34" charset="0"/>
              </a:rPr>
              <a:t>	- </a:t>
            </a:r>
            <a:r>
              <a:rPr lang="en-US" dirty="0" err="1">
                <a:latin typeface="Arial" panose="020B0604020202020204" pitchFamily="34" charset="0"/>
                <a:cs typeface="Arial" panose="020B0604020202020204" pitchFamily="34" charset="0"/>
              </a:rPr>
              <a:t>Phỏng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vấn</a:t>
            </a:r>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	- Quan </a:t>
            </a:r>
            <a:r>
              <a:rPr lang="en-US" dirty="0" err="1">
                <a:latin typeface="Arial" panose="020B0604020202020204" pitchFamily="34" charset="0"/>
                <a:cs typeface="Arial" panose="020B0604020202020204" pitchFamily="34" charset="0"/>
              </a:rPr>
              <a:t>sát</a:t>
            </a:r>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	- </a:t>
            </a:r>
            <a:r>
              <a:rPr lang="en-US" dirty="0" err="1">
                <a:latin typeface="Arial" panose="020B0604020202020204" pitchFamily="34" charset="0"/>
                <a:cs typeface="Arial" panose="020B0604020202020204" pitchFamily="34" charset="0"/>
              </a:rPr>
              <a:t>Khảo</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sát</a:t>
            </a:r>
            <a:r>
              <a:rPr lang="en-US" dirty="0">
                <a:latin typeface="Arial" panose="020B0604020202020204" pitchFamily="34" charset="0"/>
                <a:cs typeface="Arial" panose="020B0604020202020204" pitchFamily="34" charset="0"/>
              </a:rPr>
              <a:t> và </a:t>
            </a:r>
            <a:r>
              <a:rPr lang="en-US" dirty="0" err="1">
                <a:latin typeface="Arial" panose="020B0604020202020204" pitchFamily="34" charset="0"/>
                <a:cs typeface="Arial" panose="020B0604020202020204" pitchFamily="34" charset="0"/>
              </a:rPr>
              <a:t>bảng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câu</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hỏi</a:t>
            </a:r>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	- </a:t>
            </a:r>
            <a:r>
              <a:rPr lang="en-US" dirty="0" err="1">
                <a:latin typeface="Arial" panose="020B0604020202020204" pitchFamily="34" charset="0"/>
                <a:cs typeface="Arial" panose="020B0604020202020204" pitchFamily="34" charset="0"/>
              </a:rPr>
              <a:t>Tập</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trung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nhóm</a:t>
            </a:r>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	- </a:t>
            </a:r>
            <a:r>
              <a:rPr lang="en-US" dirty="0" err="1">
                <a:latin typeface="Arial" panose="020B0604020202020204" pitchFamily="34" charset="0"/>
                <a:cs typeface="Arial" panose="020B0604020202020204" pitchFamily="34" charset="0"/>
              </a:rPr>
              <a:t>Lịch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sử</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miệng</a:t>
            </a:r>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	</a:t>
            </a:r>
          </a:p>
        </p:txBody>
      </p:sp>
      <p:sp>
        <p:nvSpPr>
          <p:cNvPr id="10" name="TextBox 9">
            <a:extLst>
              <a:ext uri="{FF2B5EF4-FFF2-40B4-BE49-F238E27FC236}">
                <a16:creationId xmlns:a16="http://schemas.microsoft.com/office/drawing/2014/main" id="{2DE8C872-A9BA-8664-1DFA-E3221ABF4237}"/>
              </a:ext>
            </a:extLst>
          </p:cNvPr>
          <p:cNvSpPr txBox="1"/>
          <p:nvPr/>
        </p:nvSpPr>
        <p:spPr>
          <a:xfrm>
            <a:off x="989527" y="3597211"/>
            <a:ext cx="6098146" cy="1200329"/>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Thu </a:t>
            </a:r>
            <a:r>
              <a:rPr lang="en-US" dirty="0" err="1">
                <a:latin typeface="Arial" panose="020B0604020202020204" pitchFamily="34" charset="0"/>
                <a:cs typeface="Arial" panose="020B0604020202020204" pitchFamily="34" charset="0"/>
              </a:rPr>
              <a:t>thập</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dữ</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liệu</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thứ</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cấp</a:t>
            </a:r>
            <a:r>
              <a:rPr lang="en-US" dirty="0">
                <a:latin typeface="Arial" panose="020B0604020202020204" pitchFamily="34" charset="0"/>
                <a:cs typeface="Arial" panose="020B0604020202020204" pitchFamily="34" charset="0"/>
              </a:rPr>
              <a:t>:</a:t>
            </a:r>
          </a:p>
          <a:p>
            <a:r>
              <a:rPr lang="en-US" dirty="0">
                <a:latin typeface="Arial" panose="020B0604020202020204" pitchFamily="34" charset="0"/>
                <a:cs typeface="Arial" panose="020B0604020202020204" pitchFamily="34" charset="0"/>
              </a:rPr>
              <a:t>	- Internet</a:t>
            </a:r>
          </a:p>
          <a:p>
            <a:r>
              <a:rPr lang="en-US" dirty="0">
                <a:latin typeface="Arial" panose="020B0604020202020204" pitchFamily="34" charset="0"/>
                <a:cs typeface="Arial" panose="020B0604020202020204" pitchFamily="34" charset="0"/>
              </a:rPr>
              <a:t>	- </a:t>
            </a:r>
            <a:r>
              <a:rPr lang="en-US" dirty="0" err="1">
                <a:latin typeface="Arial" panose="020B0604020202020204" pitchFamily="34" charset="0"/>
                <a:cs typeface="Arial" panose="020B0604020202020204" pitchFamily="34" charset="0"/>
              </a:rPr>
              <a:t>Lưu</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trữ</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chính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phủ</a:t>
            </a:r>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	- </a:t>
            </a:r>
            <a:r>
              <a:rPr lang="en-US" dirty="0" err="1">
                <a:latin typeface="Arial" panose="020B0604020202020204" pitchFamily="34" charset="0"/>
                <a:cs typeface="Arial" panose="020B0604020202020204" pitchFamily="34" charset="0"/>
              </a:rPr>
              <a:t>Thư</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viện</a:t>
            </a:r>
            <a:endParaRPr lang="en-ID" dirty="0">
              <a:latin typeface="Arial" panose="020B0604020202020204" pitchFamily="34" charset="0"/>
              <a:cs typeface="Arial" panose="020B0604020202020204" pitchFamily="34" charset="0"/>
            </a:endParaRPr>
          </a:p>
        </p:txBody>
      </p:sp>
      <p:sp>
        <p:nvSpPr>
          <p:cNvPr id="2" name="TextBox 1">
            <a:extLst>
              <a:ext uri="{FF2B5EF4-FFF2-40B4-BE49-F238E27FC236}">
                <a16:creationId xmlns:a16="http://schemas.microsoft.com/office/drawing/2014/main" id="{17D5DC29-EF1C-B94B-5646-80ED3BAB6D32}"/>
              </a:ext>
            </a:extLst>
          </p:cNvPr>
          <p:cNvSpPr txBox="1"/>
          <p:nvPr/>
        </p:nvSpPr>
        <p:spPr>
          <a:xfrm>
            <a:off x="724071" y="5530389"/>
            <a:ext cx="5556738" cy="369332"/>
          </a:xfrm>
          <a:prstGeom prst="rect">
            <a:avLst/>
          </a:prstGeom>
          <a:noFill/>
        </p:spPr>
        <p:txBody>
          <a:bodyPr wrap="square" rtlCol="0">
            <a:spAutoFit/>
          </a:bodyPr>
          <a:lstStyle/>
          <a:p>
            <a:r>
              <a:rPr lang="en-US" dirty="0" err="1">
                <a:latin typeface="Arial" panose="020B0604020202020204" pitchFamily="34" charset="0"/>
                <a:cs typeface="Arial" panose="020B0604020202020204" pitchFamily="34" charset="0"/>
              </a:rPr>
              <a:t>Các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cách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thu</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thâp</a:t>
            </a:r>
            <a:r>
              <a:rPr lang="en-US" dirty="0">
                <a:latin typeface="Arial" panose="020B0604020202020204" pitchFamily="34" charset="0"/>
                <a:cs typeface="Arial" panose="020B0604020202020204" pitchFamily="34" charset="0"/>
              </a:rPr>
              <a:t>: craw, </a:t>
            </a:r>
            <a:r>
              <a:rPr lang="en-US" dirty="0" err="1">
                <a:latin typeface="Arial" panose="020B0604020202020204" pitchFamily="34" charset="0"/>
                <a:cs typeface="Arial" panose="020B0604020202020204" pitchFamily="34" charset="0"/>
              </a:rPr>
              <a:t>sử</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dụng</a:t>
            </a:r>
            <a:r>
              <a:rPr lang="en-US" dirty="0">
                <a:latin typeface="Arial" panose="020B0604020202020204" pitchFamily="34" charset="0"/>
                <a:cs typeface="Arial" panose="020B0604020202020204" pitchFamily="34" charset="0"/>
              </a:rPr>
              <a:t> API,…</a:t>
            </a:r>
            <a:endParaRPr lang="en-ID"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57604661"/>
      </p:ext>
    </p:extLst>
  </p:cSld>
  <p:clrMapOvr>
    <a:masterClrMapping/>
  </p:clrMapOvr>
  <p:transition>
    <p:zoom/>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8D516C91-ED47-0AA0-56B5-172BCDBF3528}"/>
              </a:ext>
            </a:extLst>
          </p:cNvPr>
          <p:cNvSpPr>
            <a:spLocks noGrp="1"/>
          </p:cNvSpPr>
          <p:nvPr>
            <p:ph type="dt" sz="half" idx="10"/>
          </p:nvPr>
        </p:nvSpPr>
        <p:spPr/>
        <p:txBody>
          <a:bodyPr/>
          <a:lstStyle/>
          <a:p>
            <a:pPr>
              <a:defRPr/>
            </a:pPr>
            <a:fld id="{E2B2E243-0AFB-4AB0-8BCD-7E8A01FE7EDE}" type="datetime4">
              <a:rPr lang="en-US" smtClean="0"/>
              <a:pPr>
                <a:defRPr/>
              </a:pPr>
              <a:t>September 23, 2023</a:t>
            </a:fld>
            <a:endParaRPr lang="en-US"/>
          </a:p>
        </p:txBody>
      </p:sp>
      <p:sp>
        <p:nvSpPr>
          <p:cNvPr id="5" name="Footer Placeholder 4">
            <a:extLst>
              <a:ext uri="{FF2B5EF4-FFF2-40B4-BE49-F238E27FC236}">
                <a16:creationId xmlns:a16="http://schemas.microsoft.com/office/drawing/2014/main" id="{DCCE0004-2C82-DCB9-81C0-4997F15052B2}"/>
              </a:ext>
            </a:extLst>
          </p:cNvPr>
          <p:cNvSpPr>
            <a:spLocks noGrp="1"/>
          </p:cNvSpPr>
          <p:nvPr>
            <p:ph type="ftr" sz="quarter" idx="11"/>
          </p:nvPr>
        </p:nvSpPr>
        <p:spPr/>
        <p:txBody>
          <a:bodyPr/>
          <a:lstStyle/>
          <a:p>
            <a:pPr>
              <a:defRPr/>
            </a:pPr>
            <a:r>
              <a:rPr lang="en-US"/>
              <a:t>Data Mining: Concepts and Techniques</a:t>
            </a:r>
          </a:p>
        </p:txBody>
      </p:sp>
      <p:sp>
        <p:nvSpPr>
          <p:cNvPr id="6" name="Slide Number Placeholder 5">
            <a:extLst>
              <a:ext uri="{FF2B5EF4-FFF2-40B4-BE49-F238E27FC236}">
                <a16:creationId xmlns:a16="http://schemas.microsoft.com/office/drawing/2014/main" id="{FC5CEEE0-0E33-3A40-83E6-52FEB1ACA425}"/>
              </a:ext>
            </a:extLst>
          </p:cNvPr>
          <p:cNvSpPr>
            <a:spLocks noGrp="1"/>
          </p:cNvSpPr>
          <p:nvPr>
            <p:ph type="sldNum" sz="quarter" idx="12"/>
          </p:nvPr>
        </p:nvSpPr>
        <p:spPr/>
        <p:txBody>
          <a:bodyPr/>
          <a:lstStyle/>
          <a:p>
            <a:pPr>
              <a:defRPr/>
            </a:pPr>
            <a:fld id="{F769ABA6-33D2-4B9E-AD9A-DD94F86140E0}" type="slidenum">
              <a:rPr lang="en-US" altLang="en-US" smtClean="0"/>
              <a:pPr>
                <a:defRPr/>
              </a:pPr>
              <a:t>30</a:t>
            </a:fld>
            <a:endParaRPr lang="en-US" altLang="en-US"/>
          </a:p>
        </p:txBody>
      </p:sp>
      <p:sp>
        <p:nvSpPr>
          <p:cNvPr id="7" name="TextBox 6">
            <a:extLst>
              <a:ext uri="{FF2B5EF4-FFF2-40B4-BE49-F238E27FC236}">
                <a16:creationId xmlns:a16="http://schemas.microsoft.com/office/drawing/2014/main" id="{09CC24E2-E58E-C4A2-F092-33CE604C80C1}"/>
              </a:ext>
            </a:extLst>
          </p:cNvPr>
          <p:cNvSpPr txBox="1"/>
          <p:nvPr/>
        </p:nvSpPr>
        <p:spPr>
          <a:xfrm>
            <a:off x="533400" y="700426"/>
            <a:ext cx="6096000" cy="400110"/>
          </a:xfrm>
          <a:prstGeom prst="rect">
            <a:avLst/>
          </a:prstGeom>
          <a:noFill/>
        </p:spPr>
        <p:txBody>
          <a:bodyPr wrap="square">
            <a:spAutoFit/>
          </a:bodyPr>
          <a:lstStyle/>
          <a:p>
            <a:r>
              <a:rPr lang="en-US" sz="2000" b="1">
                <a:latin typeface="Arial" panose="020B0604020202020204" pitchFamily="34" charset="0"/>
                <a:cs typeface="Arial" panose="020B0604020202020204" pitchFamily="34" charset="0"/>
              </a:rPr>
              <a:t>2.1 Xử lý dữ liệu bị thiếu</a:t>
            </a:r>
            <a:endParaRPr lang="en-ID" sz="2000" b="1"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BAE4400D-432A-BB62-49E3-24EE06B5BC59}"/>
              </a:ext>
            </a:extLst>
          </p:cNvPr>
          <p:cNvSpPr txBox="1"/>
          <p:nvPr/>
        </p:nvSpPr>
        <p:spPr>
          <a:xfrm>
            <a:off x="533400" y="1353919"/>
            <a:ext cx="8920976" cy="369332"/>
          </a:xfrm>
          <a:prstGeom prst="rect">
            <a:avLst/>
          </a:prstGeom>
          <a:noFill/>
        </p:spPr>
        <p:txBody>
          <a:bodyPr wrap="square" rtlCol="0">
            <a:spAutoFit/>
          </a:bodyPr>
          <a:lstStyle/>
          <a:p>
            <a:r>
              <a:rPr lang="en-US" dirty="0" err="1">
                <a:latin typeface="Arial" panose="020B0604020202020204" pitchFamily="34" charset="0"/>
                <a:cs typeface="Arial" panose="020B0604020202020204" pitchFamily="34" charset="0"/>
              </a:rPr>
              <a:t>Các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mô</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hình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học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máy</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sử</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dụng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giải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quyết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vấn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dề</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dữ</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liệu</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bị</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thiếu</a:t>
            </a:r>
            <a:endParaRPr lang="en-ID" dirty="0">
              <a:latin typeface="Arial" panose="020B0604020202020204" pitchFamily="34" charset="0"/>
              <a:cs typeface="Arial" panose="020B0604020202020204" pitchFamily="34" charset="0"/>
            </a:endParaRPr>
          </a:p>
        </p:txBody>
      </p:sp>
      <p:pic>
        <p:nvPicPr>
          <p:cNvPr id="2050" name="Picture 2" descr="Thuật Toán K-Nearest Neighbors (KNN) Siêu Cơ Bản">
            <a:extLst>
              <a:ext uri="{FF2B5EF4-FFF2-40B4-BE49-F238E27FC236}">
                <a16:creationId xmlns:a16="http://schemas.microsoft.com/office/drawing/2014/main" id="{F1D180E7-384D-D3AA-6820-306FB1906B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1695" y="2096428"/>
            <a:ext cx="5724305" cy="3222987"/>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Phần 1: Phân loại Naive Bayes (Lý thuyết) - Trí tuệ nhân tạo">
            <a:extLst>
              <a:ext uri="{FF2B5EF4-FFF2-40B4-BE49-F238E27FC236}">
                <a16:creationId xmlns:a16="http://schemas.microsoft.com/office/drawing/2014/main" id="{D0A028D2-9988-CDD5-0A94-2066E68950A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20370" y="1976634"/>
            <a:ext cx="4715645" cy="39529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1277037"/>
      </p:ext>
    </p:extLst>
  </p:cSld>
  <p:clrMapOvr>
    <a:masterClrMapping/>
  </p:clrMapOvr>
  <p:transition>
    <p:zoom/>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BCE0DA8E-69C0-1E31-0C67-23E132A62934}"/>
              </a:ext>
            </a:extLst>
          </p:cNvPr>
          <p:cNvSpPr>
            <a:spLocks noGrp="1"/>
          </p:cNvSpPr>
          <p:nvPr>
            <p:ph type="dt" sz="half" idx="10"/>
          </p:nvPr>
        </p:nvSpPr>
        <p:spPr/>
        <p:txBody>
          <a:bodyPr/>
          <a:lstStyle/>
          <a:p>
            <a:pPr>
              <a:defRPr/>
            </a:pPr>
            <a:fld id="{E2B2E243-0AFB-4AB0-8BCD-7E8A01FE7EDE}" type="datetime4">
              <a:rPr lang="en-US" smtClean="0"/>
              <a:pPr>
                <a:defRPr/>
              </a:pPr>
              <a:t>September 23, 2023</a:t>
            </a:fld>
            <a:endParaRPr lang="en-US"/>
          </a:p>
        </p:txBody>
      </p:sp>
      <p:sp>
        <p:nvSpPr>
          <p:cNvPr id="5" name="Footer Placeholder 4">
            <a:extLst>
              <a:ext uri="{FF2B5EF4-FFF2-40B4-BE49-F238E27FC236}">
                <a16:creationId xmlns:a16="http://schemas.microsoft.com/office/drawing/2014/main" id="{AA00AFF7-D657-6B83-81CE-2F8420110DF5}"/>
              </a:ext>
            </a:extLst>
          </p:cNvPr>
          <p:cNvSpPr>
            <a:spLocks noGrp="1"/>
          </p:cNvSpPr>
          <p:nvPr>
            <p:ph type="ftr" sz="quarter" idx="11"/>
          </p:nvPr>
        </p:nvSpPr>
        <p:spPr/>
        <p:txBody>
          <a:bodyPr/>
          <a:lstStyle/>
          <a:p>
            <a:pPr>
              <a:defRPr/>
            </a:pPr>
            <a:r>
              <a:rPr lang="en-US"/>
              <a:t>Data Mining: Concepts and Techniques</a:t>
            </a:r>
          </a:p>
        </p:txBody>
      </p:sp>
      <p:sp>
        <p:nvSpPr>
          <p:cNvPr id="6" name="Slide Number Placeholder 5">
            <a:extLst>
              <a:ext uri="{FF2B5EF4-FFF2-40B4-BE49-F238E27FC236}">
                <a16:creationId xmlns:a16="http://schemas.microsoft.com/office/drawing/2014/main" id="{ECD1C537-60B1-8A4D-08CE-5FC01E720CEF}"/>
              </a:ext>
            </a:extLst>
          </p:cNvPr>
          <p:cNvSpPr>
            <a:spLocks noGrp="1"/>
          </p:cNvSpPr>
          <p:nvPr>
            <p:ph type="sldNum" sz="quarter" idx="12"/>
          </p:nvPr>
        </p:nvSpPr>
        <p:spPr/>
        <p:txBody>
          <a:bodyPr/>
          <a:lstStyle/>
          <a:p>
            <a:pPr>
              <a:defRPr/>
            </a:pPr>
            <a:fld id="{F769ABA6-33D2-4B9E-AD9A-DD94F86140E0}" type="slidenum">
              <a:rPr lang="en-US" altLang="en-US" smtClean="0"/>
              <a:pPr>
                <a:defRPr/>
              </a:pPr>
              <a:t>31</a:t>
            </a:fld>
            <a:endParaRPr lang="en-US" altLang="en-US"/>
          </a:p>
        </p:txBody>
      </p:sp>
      <p:sp>
        <p:nvSpPr>
          <p:cNvPr id="7" name="TextBox 6">
            <a:extLst>
              <a:ext uri="{FF2B5EF4-FFF2-40B4-BE49-F238E27FC236}">
                <a16:creationId xmlns:a16="http://schemas.microsoft.com/office/drawing/2014/main" id="{1531A281-32BF-8294-D753-66498D3E9F69}"/>
              </a:ext>
            </a:extLst>
          </p:cNvPr>
          <p:cNvSpPr txBox="1"/>
          <p:nvPr/>
        </p:nvSpPr>
        <p:spPr>
          <a:xfrm>
            <a:off x="533400" y="700426"/>
            <a:ext cx="6096000" cy="400110"/>
          </a:xfrm>
          <a:prstGeom prst="rect">
            <a:avLst/>
          </a:prstGeom>
          <a:noFill/>
        </p:spPr>
        <p:txBody>
          <a:bodyPr wrap="square">
            <a:spAutoFit/>
          </a:bodyPr>
          <a:lstStyle/>
          <a:p>
            <a:r>
              <a:rPr lang="en-US" sz="2000" b="1" dirty="0">
                <a:latin typeface="Arial" panose="020B0604020202020204" pitchFamily="34" charset="0"/>
                <a:cs typeface="Arial" panose="020B0604020202020204" pitchFamily="34" charset="0"/>
              </a:rPr>
              <a:t>2.2 Xử lý </a:t>
            </a:r>
            <a:r>
              <a:rPr lang="en-US" sz="2000" b="1" dirty="0" err="1">
                <a:latin typeface="Arial" panose="020B0604020202020204" pitchFamily="34" charset="0"/>
                <a:cs typeface="Arial" panose="020B0604020202020204" pitchFamily="34" charset="0"/>
              </a:rPr>
              <a:t>dữ</a:t>
            </a:r>
            <a:r>
              <a:rPr lang="en-US" sz="2000" b="1" dirty="0">
                <a:latin typeface="Arial" panose="020B0604020202020204" pitchFamily="34" charset="0"/>
                <a:cs typeface="Arial" panose="020B0604020202020204" pitchFamily="34" charset="0"/>
              </a:rPr>
              <a:t> </a:t>
            </a:r>
            <a:r>
              <a:rPr lang="en-US" sz="2000" b="1" dirty="0" err="1">
                <a:latin typeface="Arial" panose="020B0604020202020204" pitchFamily="34" charset="0"/>
                <a:cs typeface="Arial" panose="020B0604020202020204" pitchFamily="34" charset="0"/>
              </a:rPr>
              <a:t>liệu</a:t>
            </a:r>
            <a:r>
              <a:rPr lang="en-US" sz="2000" b="1" dirty="0">
                <a:latin typeface="Arial" panose="020B0604020202020204" pitchFamily="34" charset="0"/>
                <a:cs typeface="Arial" panose="020B0604020202020204" pitchFamily="34" charset="0"/>
              </a:rPr>
              <a:t> </a:t>
            </a:r>
            <a:r>
              <a:rPr lang="en-US" sz="2000" b="1" dirty="0" err="1">
                <a:latin typeface="Arial" panose="020B0604020202020204" pitchFamily="34" charset="0"/>
                <a:cs typeface="Arial" panose="020B0604020202020204" pitchFamily="34" charset="0"/>
              </a:rPr>
              <a:t>không</a:t>
            </a:r>
            <a:r>
              <a:rPr lang="en-US" sz="2000" b="1" dirty="0">
                <a:latin typeface="Arial" panose="020B0604020202020204" pitchFamily="34" charset="0"/>
                <a:cs typeface="Arial" panose="020B0604020202020204" pitchFamily="34" charset="0"/>
              </a:rPr>
              <a:t> </a:t>
            </a:r>
            <a:r>
              <a:rPr lang="en-US" sz="2000" b="1" dirty="0" err="1">
                <a:latin typeface="Arial" panose="020B0604020202020204" pitchFamily="34" charset="0"/>
                <a:cs typeface="Arial" panose="020B0604020202020204" pitchFamily="34" charset="0"/>
              </a:rPr>
              <a:t>nhất</a:t>
            </a:r>
            <a:r>
              <a:rPr lang="en-US" sz="2000" b="1" dirty="0">
                <a:latin typeface="Arial" panose="020B0604020202020204" pitchFamily="34" charset="0"/>
                <a:cs typeface="Arial" panose="020B0604020202020204" pitchFamily="34" charset="0"/>
              </a:rPr>
              <a:t> </a:t>
            </a:r>
            <a:r>
              <a:rPr lang="en-US" sz="2000" b="1" dirty="0" err="1">
                <a:latin typeface="Arial" panose="020B0604020202020204" pitchFamily="34" charset="0"/>
                <a:cs typeface="Arial" panose="020B0604020202020204" pitchFamily="34" charset="0"/>
              </a:rPr>
              <a:t>quán</a:t>
            </a:r>
            <a:r>
              <a:rPr lang="en-US" sz="2000" b="1" dirty="0">
                <a:latin typeface="Arial" panose="020B0604020202020204" pitchFamily="34" charset="0"/>
                <a:cs typeface="Arial" panose="020B0604020202020204" pitchFamily="34" charset="0"/>
              </a:rPr>
              <a:t> </a:t>
            </a:r>
            <a:r>
              <a:rPr lang="en-US" sz="2000" b="1" dirty="0" err="1">
                <a:latin typeface="Arial" panose="020B0604020202020204" pitchFamily="34" charset="0"/>
                <a:cs typeface="Arial" panose="020B0604020202020204" pitchFamily="34" charset="0"/>
              </a:rPr>
              <a:t>hoặc</a:t>
            </a:r>
            <a:r>
              <a:rPr lang="en-US" sz="2000" b="1" dirty="0">
                <a:latin typeface="Arial" panose="020B0604020202020204" pitchFamily="34" charset="0"/>
                <a:cs typeface="Arial" panose="020B0604020202020204" pitchFamily="34" charset="0"/>
              </a:rPr>
              <a:t> </a:t>
            </a:r>
            <a:r>
              <a:rPr lang="en-US" sz="2000" b="1" dirty="0" err="1">
                <a:latin typeface="Arial" panose="020B0604020202020204" pitchFamily="34" charset="0"/>
                <a:cs typeface="Arial" panose="020B0604020202020204" pitchFamily="34" charset="0"/>
              </a:rPr>
              <a:t>bị</a:t>
            </a:r>
            <a:r>
              <a:rPr lang="en-US" sz="2000" b="1" dirty="0">
                <a:latin typeface="Arial" panose="020B0604020202020204" pitchFamily="34" charset="0"/>
                <a:cs typeface="Arial" panose="020B0604020202020204" pitchFamily="34" charset="0"/>
              </a:rPr>
              <a:t> </a:t>
            </a:r>
            <a:r>
              <a:rPr lang="en-US" sz="2000" b="1" dirty="0" err="1">
                <a:latin typeface="Arial" panose="020B0604020202020204" pitchFamily="34" charset="0"/>
                <a:cs typeface="Arial" panose="020B0604020202020204" pitchFamily="34" charset="0"/>
              </a:rPr>
              <a:t>sai</a:t>
            </a:r>
            <a:endParaRPr lang="en-ID" sz="2000" b="1"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869A78F8-67B8-9C1E-6A1C-2A220DA2CFBD}"/>
              </a:ext>
            </a:extLst>
          </p:cNvPr>
          <p:cNvSpPr txBox="1"/>
          <p:nvPr/>
        </p:nvSpPr>
        <p:spPr>
          <a:xfrm>
            <a:off x="793595" y="1678839"/>
            <a:ext cx="3534937" cy="369332"/>
          </a:xfrm>
          <a:prstGeom prst="rect">
            <a:avLst/>
          </a:prstGeom>
          <a:noFill/>
        </p:spPr>
        <p:txBody>
          <a:bodyPr wrap="square" rtlCol="0">
            <a:spAutoFit/>
          </a:bodyPr>
          <a:lstStyle/>
          <a:p>
            <a:pPr marL="285750" indent="-285750">
              <a:buFont typeface="Arial" panose="020B0604020202020204" pitchFamily="34" charset="0"/>
              <a:buChar char="•"/>
            </a:pPr>
            <a:r>
              <a:rPr lang="en-US" dirty="0" err="1">
                <a:latin typeface="Arial" panose="020B0604020202020204" pitchFamily="34" charset="0"/>
                <a:cs typeface="Arial" panose="020B0604020202020204" pitchFamily="34" charset="0"/>
              </a:rPr>
              <a:t>Dữ</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liệu</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không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nhất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quán</a:t>
            </a:r>
            <a:endParaRPr lang="en-ID"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1D7A1E4D-63F4-A91C-CF9A-97F563BF5106}"/>
              </a:ext>
            </a:extLst>
          </p:cNvPr>
          <p:cNvSpPr txBox="1"/>
          <p:nvPr/>
        </p:nvSpPr>
        <p:spPr>
          <a:xfrm>
            <a:off x="717395" y="3391898"/>
            <a:ext cx="5079651" cy="646331"/>
          </a:xfrm>
          <a:prstGeom prst="rect">
            <a:avLst/>
          </a:prstGeom>
          <a:noFill/>
        </p:spPr>
        <p:txBody>
          <a:bodyPr wrap="square">
            <a:spAutoFit/>
          </a:bodyPr>
          <a:lstStyle/>
          <a:p>
            <a:r>
              <a:rPr lang="vi-VN" i="0" dirty="0">
                <a:solidFill>
                  <a:srgbClr val="000000"/>
                </a:solidFill>
                <a:effectLst/>
              </a:rPr>
              <a:t>Phương pháp 1:  </a:t>
            </a:r>
            <a:r>
              <a:rPr lang="en-US" i="0" dirty="0" err="1">
                <a:solidFill>
                  <a:srgbClr val="000000"/>
                </a:solidFill>
                <a:effectLst/>
              </a:rPr>
              <a:t>Sử</a:t>
            </a:r>
            <a:r>
              <a:rPr lang="en-US" i="0" dirty="0">
                <a:solidFill>
                  <a:srgbClr val="000000"/>
                </a:solidFill>
                <a:effectLst/>
              </a:rPr>
              <a:t> </a:t>
            </a:r>
            <a:r>
              <a:rPr lang="en-US" i="0" dirty="0" err="1">
                <a:solidFill>
                  <a:srgbClr val="000000"/>
                </a:solidFill>
                <a:effectLst/>
              </a:rPr>
              <a:t>dụng</a:t>
            </a:r>
            <a:r>
              <a:rPr lang="en-US" i="0" dirty="0">
                <a:solidFill>
                  <a:srgbClr val="000000"/>
                </a:solidFill>
                <a:effectLst/>
              </a:rPr>
              <a:t> </a:t>
            </a:r>
            <a:r>
              <a:rPr lang="en-US" i="0" dirty="0" err="1">
                <a:solidFill>
                  <a:srgbClr val="000000"/>
                </a:solidFill>
                <a:effectLst/>
              </a:rPr>
              <a:t>hàm</a:t>
            </a:r>
            <a:r>
              <a:rPr lang="en-US" i="0" dirty="0">
                <a:solidFill>
                  <a:srgbClr val="000000"/>
                </a:solidFill>
                <a:effectLst/>
              </a:rPr>
              <a:t> PROPER, UPPER và LOWER</a:t>
            </a:r>
            <a:endParaRPr lang="en-ID" dirty="0"/>
          </a:p>
        </p:txBody>
      </p:sp>
      <p:pic>
        <p:nvPicPr>
          <p:cNvPr id="9220" name="Picture 4">
            <a:extLst>
              <a:ext uri="{FF2B5EF4-FFF2-40B4-BE49-F238E27FC236}">
                <a16:creationId xmlns:a16="http://schemas.microsoft.com/office/drawing/2014/main" id="{F8E0CF03-7EA8-8E6C-2759-2C9AE38854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94954" y="1485788"/>
            <a:ext cx="5079651" cy="49726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6490096"/>
      </p:ext>
    </p:extLst>
  </p:cSld>
  <p:clrMapOvr>
    <a:masterClrMapping/>
  </p:clrMapOvr>
  <p:transition>
    <p:zoom/>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88969BAD-921F-F467-D6C8-A4E44D7DEE77}"/>
              </a:ext>
            </a:extLst>
          </p:cNvPr>
          <p:cNvSpPr>
            <a:spLocks noGrp="1"/>
          </p:cNvSpPr>
          <p:nvPr>
            <p:ph type="dt" sz="half" idx="10"/>
          </p:nvPr>
        </p:nvSpPr>
        <p:spPr/>
        <p:txBody>
          <a:bodyPr/>
          <a:lstStyle/>
          <a:p>
            <a:pPr>
              <a:defRPr/>
            </a:pPr>
            <a:fld id="{E2B2E243-0AFB-4AB0-8BCD-7E8A01FE7EDE}" type="datetime4">
              <a:rPr lang="en-US" smtClean="0"/>
              <a:pPr>
                <a:defRPr/>
              </a:pPr>
              <a:t>September 23, 2023</a:t>
            </a:fld>
            <a:endParaRPr lang="en-US"/>
          </a:p>
        </p:txBody>
      </p:sp>
      <p:sp>
        <p:nvSpPr>
          <p:cNvPr id="5" name="Footer Placeholder 4">
            <a:extLst>
              <a:ext uri="{FF2B5EF4-FFF2-40B4-BE49-F238E27FC236}">
                <a16:creationId xmlns:a16="http://schemas.microsoft.com/office/drawing/2014/main" id="{17EB2003-2194-B48B-3FE6-99D0787B68D7}"/>
              </a:ext>
            </a:extLst>
          </p:cNvPr>
          <p:cNvSpPr>
            <a:spLocks noGrp="1"/>
          </p:cNvSpPr>
          <p:nvPr>
            <p:ph type="ftr" sz="quarter" idx="11"/>
          </p:nvPr>
        </p:nvSpPr>
        <p:spPr/>
        <p:txBody>
          <a:bodyPr/>
          <a:lstStyle/>
          <a:p>
            <a:pPr>
              <a:defRPr/>
            </a:pPr>
            <a:r>
              <a:rPr lang="en-US"/>
              <a:t>Data Mining: Concepts and Techniques</a:t>
            </a:r>
          </a:p>
        </p:txBody>
      </p:sp>
      <p:sp>
        <p:nvSpPr>
          <p:cNvPr id="6" name="Slide Number Placeholder 5">
            <a:extLst>
              <a:ext uri="{FF2B5EF4-FFF2-40B4-BE49-F238E27FC236}">
                <a16:creationId xmlns:a16="http://schemas.microsoft.com/office/drawing/2014/main" id="{637E23A6-F758-CBF8-273F-052659748ADE}"/>
              </a:ext>
            </a:extLst>
          </p:cNvPr>
          <p:cNvSpPr>
            <a:spLocks noGrp="1"/>
          </p:cNvSpPr>
          <p:nvPr>
            <p:ph type="sldNum" sz="quarter" idx="12"/>
          </p:nvPr>
        </p:nvSpPr>
        <p:spPr/>
        <p:txBody>
          <a:bodyPr/>
          <a:lstStyle/>
          <a:p>
            <a:pPr>
              <a:defRPr/>
            </a:pPr>
            <a:fld id="{F769ABA6-33D2-4B9E-AD9A-DD94F86140E0}" type="slidenum">
              <a:rPr lang="en-US" altLang="en-US" smtClean="0"/>
              <a:pPr>
                <a:defRPr/>
              </a:pPr>
              <a:t>32</a:t>
            </a:fld>
            <a:endParaRPr lang="en-US" altLang="en-US"/>
          </a:p>
        </p:txBody>
      </p:sp>
      <p:sp>
        <p:nvSpPr>
          <p:cNvPr id="7" name="TextBox 6">
            <a:extLst>
              <a:ext uri="{FF2B5EF4-FFF2-40B4-BE49-F238E27FC236}">
                <a16:creationId xmlns:a16="http://schemas.microsoft.com/office/drawing/2014/main" id="{40EA2C6A-6FE7-79AF-5730-DA2C616560AA}"/>
              </a:ext>
            </a:extLst>
          </p:cNvPr>
          <p:cNvSpPr txBox="1"/>
          <p:nvPr/>
        </p:nvSpPr>
        <p:spPr>
          <a:xfrm>
            <a:off x="533400" y="700426"/>
            <a:ext cx="6096000" cy="400110"/>
          </a:xfrm>
          <a:prstGeom prst="rect">
            <a:avLst/>
          </a:prstGeom>
          <a:noFill/>
        </p:spPr>
        <p:txBody>
          <a:bodyPr wrap="square">
            <a:spAutoFit/>
          </a:bodyPr>
          <a:lstStyle/>
          <a:p>
            <a:r>
              <a:rPr lang="en-US" sz="2000" b="1" dirty="0">
                <a:latin typeface="Arial" panose="020B0604020202020204" pitchFamily="34" charset="0"/>
                <a:cs typeface="Arial" panose="020B0604020202020204" pitchFamily="34" charset="0"/>
              </a:rPr>
              <a:t>2.2 Xử lý </a:t>
            </a:r>
            <a:r>
              <a:rPr lang="en-US" sz="2000" b="1" dirty="0" err="1">
                <a:latin typeface="Arial" panose="020B0604020202020204" pitchFamily="34" charset="0"/>
                <a:cs typeface="Arial" panose="020B0604020202020204" pitchFamily="34" charset="0"/>
              </a:rPr>
              <a:t>dữ</a:t>
            </a:r>
            <a:r>
              <a:rPr lang="en-US" sz="2000" b="1" dirty="0">
                <a:latin typeface="Arial" panose="020B0604020202020204" pitchFamily="34" charset="0"/>
                <a:cs typeface="Arial" panose="020B0604020202020204" pitchFamily="34" charset="0"/>
              </a:rPr>
              <a:t> </a:t>
            </a:r>
            <a:r>
              <a:rPr lang="en-US" sz="2000" b="1" dirty="0" err="1">
                <a:latin typeface="Arial" panose="020B0604020202020204" pitchFamily="34" charset="0"/>
                <a:cs typeface="Arial" panose="020B0604020202020204" pitchFamily="34" charset="0"/>
              </a:rPr>
              <a:t>liệu</a:t>
            </a:r>
            <a:r>
              <a:rPr lang="en-US" sz="2000" b="1" dirty="0">
                <a:latin typeface="Arial" panose="020B0604020202020204" pitchFamily="34" charset="0"/>
                <a:cs typeface="Arial" panose="020B0604020202020204" pitchFamily="34" charset="0"/>
              </a:rPr>
              <a:t> </a:t>
            </a:r>
            <a:r>
              <a:rPr lang="en-US" sz="2000" b="1" dirty="0" err="1">
                <a:latin typeface="Arial" panose="020B0604020202020204" pitchFamily="34" charset="0"/>
                <a:cs typeface="Arial" panose="020B0604020202020204" pitchFamily="34" charset="0"/>
              </a:rPr>
              <a:t>không</a:t>
            </a:r>
            <a:r>
              <a:rPr lang="en-US" sz="2000" b="1" dirty="0">
                <a:latin typeface="Arial" panose="020B0604020202020204" pitchFamily="34" charset="0"/>
                <a:cs typeface="Arial" panose="020B0604020202020204" pitchFamily="34" charset="0"/>
              </a:rPr>
              <a:t> </a:t>
            </a:r>
            <a:r>
              <a:rPr lang="en-US" sz="2000" b="1" dirty="0" err="1">
                <a:latin typeface="Arial" panose="020B0604020202020204" pitchFamily="34" charset="0"/>
                <a:cs typeface="Arial" panose="020B0604020202020204" pitchFamily="34" charset="0"/>
              </a:rPr>
              <a:t>nhất</a:t>
            </a:r>
            <a:r>
              <a:rPr lang="en-US" sz="2000" b="1" dirty="0">
                <a:latin typeface="Arial" panose="020B0604020202020204" pitchFamily="34" charset="0"/>
                <a:cs typeface="Arial" panose="020B0604020202020204" pitchFamily="34" charset="0"/>
              </a:rPr>
              <a:t> </a:t>
            </a:r>
            <a:r>
              <a:rPr lang="en-US" sz="2000" b="1" dirty="0" err="1">
                <a:latin typeface="Arial" panose="020B0604020202020204" pitchFamily="34" charset="0"/>
                <a:cs typeface="Arial" panose="020B0604020202020204" pitchFamily="34" charset="0"/>
              </a:rPr>
              <a:t>quán</a:t>
            </a:r>
            <a:r>
              <a:rPr lang="en-US" sz="2000" b="1" dirty="0">
                <a:latin typeface="Arial" panose="020B0604020202020204" pitchFamily="34" charset="0"/>
                <a:cs typeface="Arial" panose="020B0604020202020204" pitchFamily="34" charset="0"/>
              </a:rPr>
              <a:t> </a:t>
            </a:r>
            <a:r>
              <a:rPr lang="en-US" sz="2000" b="1" dirty="0" err="1">
                <a:latin typeface="Arial" panose="020B0604020202020204" pitchFamily="34" charset="0"/>
                <a:cs typeface="Arial" panose="020B0604020202020204" pitchFamily="34" charset="0"/>
              </a:rPr>
              <a:t>hoặc</a:t>
            </a:r>
            <a:r>
              <a:rPr lang="en-US" sz="2000" b="1" dirty="0">
                <a:latin typeface="Arial" panose="020B0604020202020204" pitchFamily="34" charset="0"/>
                <a:cs typeface="Arial" panose="020B0604020202020204" pitchFamily="34" charset="0"/>
              </a:rPr>
              <a:t> </a:t>
            </a:r>
            <a:r>
              <a:rPr lang="en-US" sz="2000" b="1" dirty="0" err="1">
                <a:latin typeface="Arial" panose="020B0604020202020204" pitchFamily="34" charset="0"/>
                <a:cs typeface="Arial" panose="020B0604020202020204" pitchFamily="34" charset="0"/>
              </a:rPr>
              <a:t>bị</a:t>
            </a:r>
            <a:r>
              <a:rPr lang="en-US" sz="2000" b="1" dirty="0">
                <a:latin typeface="Arial" panose="020B0604020202020204" pitchFamily="34" charset="0"/>
                <a:cs typeface="Arial" panose="020B0604020202020204" pitchFamily="34" charset="0"/>
              </a:rPr>
              <a:t> </a:t>
            </a:r>
            <a:r>
              <a:rPr lang="en-US" sz="2000" b="1" dirty="0" err="1">
                <a:latin typeface="Arial" panose="020B0604020202020204" pitchFamily="34" charset="0"/>
                <a:cs typeface="Arial" panose="020B0604020202020204" pitchFamily="34" charset="0"/>
              </a:rPr>
              <a:t>sai</a:t>
            </a:r>
            <a:endParaRPr lang="en-ID" sz="2000" b="1" dirty="0">
              <a:latin typeface="Arial" panose="020B0604020202020204" pitchFamily="34" charset="0"/>
              <a:cs typeface="Arial" panose="020B0604020202020204" pitchFamily="34" charset="0"/>
            </a:endParaRPr>
          </a:p>
        </p:txBody>
      </p:sp>
      <p:pic>
        <p:nvPicPr>
          <p:cNvPr id="10242" name="Picture 2">
            <a:extLst>
              <a:ext uri="{FF2B5EF4-FFF2-40B4-BE49-F238E27FC236}">
                <a16:creationId xmlns:a16="http://schemas.microsoft.com/office/drawing/2014/main" id="{B432C9CB-7F8F-CED5-4ABE-2F892648A4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22295" y="1645903"/>
            <a:ext cx="9014210" cy="3813011"/>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771E31E3-FABD-B4D4-5866-B03B27078DAD}"/>
              </a:ext>
            </a:extLst>
          </p:cNvPr>
          <p:cNvSpPr txBox="1"/>
          <p:nvPr/>
        </p:nvSpPr>
        <p:spPr>
          <a:xfrm>
            <a:off x="624468" y="1276571"/>
            <a:ext cx="4337824" cy="369332"/>
          </a:xfrm>
          <a:prstGeom prst="rect">
            <a:avLst/>
          </a:prstGeom>
          <a:noFill/>
        </p:spPr>
        <p:txBody>
          <a:bodyPr wrap="square" rtlCol="0">
            <a:spAutoFit/>
          </a:bodyPr>
          <a:lstStyle/>
          <a:p>
            <a:r>
              <a:rPr lang="en-US" dirty="0" err="1">
                <a:latin typeface="Arial "/>
              </a:rPr>
              <a:t>Phương</a:t>
            </a:r>
            <a:r>
              <a:rPr lang="en-US" dirty="0">
                <a:latin typeface="Arial "/>
              </a:rPr>
              <a:t> </a:t>
            </a:r>
            <a:r>
              <a:rPr lang="en-US" dirty="0" err="1">
                <a:latin typeface="Arial "/>
              </a:rPr>
              <a:t>pháp</a:t>
            </a:r>
            <a:r>
              <a:rPr lang="en-US" dirty="0">
                <a:latin typeface="Arial "/>
              </a:rPr>
              <a:t> 2: </a:t>
            </a:r>
            <a:r>
              <a:rPr lang="en-US" dirty="0" err="1">
                <a:latin typeface="Arial "/>
              </a:rPr>
              <a:t>Tìm</a:t>
            </a:r>
            <a:r>
              <a:rPr lang="en-US" dirty="0">
                <a:latin typeface="Arial "/>
              </a:rPr>
              <a:t> và </a:t>
            </a:r>
            <a:r>
              <a:rPr lang="en-US" dirty="0" err="1">
                <a:latin typeface="Arial "/>
              </a:rPr>
              <a:t>thay</a:t>
            </a:r>
            <a:r>
              <a:rPr lang="en-US" dirty="0">
                <a:latin typeface="Arial "/>
              </a:rPr>
              <a:t> </a:t>
            </a:r>
            <a:r>
              <a:rPr lang="en-US" dirty="0" err="1">
                <a:latin typeface="Arial "/>
              </a:rPr>
              <a:t>thế</a:t>
            </a:r>
            <a:endParaRPr lang="en-ID" dirty="0">
              <a:latin typeface="Arial "/>
            </a:endParaRPr>
          </a:p>
        </p:txBody>
      </p:sp>
      <p:sp>
        <p:nvSpPr>
          <p:cNvPr id="9" name="TextBox 8">
            <a:extLst>
              <a:ext uri="{FF2B5EF4-FFF2-40B4-BE49-F238E27FC236}">
                <a16:creationId xmlns:a16="http://schemas.microsoft.com/office/drawing/2014/main" id="{AD1C8ACF-1A30-A734-0D73-DBD70A217095}"/>
              </a:ext>
            </a:extLst>
          </p:cNvPr>
          <p:cNvSpPr txBox="1"/>
          <p:nvPr/>
        </p:nvSpPr>
        <p:spPr>
          <a:xfrm>
            <a:off x="624468" y="5694994"/>
            <a:ext cx="4337824" cy="369332"/>
          </a:xfrm>
          <a:prstGeom prst="rect">
            <a:avLst/>
          </a:prstGeom>
          <a:noFill/>
        </p:spPr>
        <p:txBody>
          <a:bodyPr wrap="square" rtlCol="0">
            <a:spAutoFit/>
          </a:bodyPr>
          <a:lstStyle/>
          <a:p>
            <a:r>
              <a:rPr lang="en-US" dirty="0" err="1">
                <a:latin typeface="Arial "/>
              </a:rPr>
              <a:t>Phương</a:t>
            </a:r>
            <a:r>
              <a:rPr lang="en-US" dirty="0">
                <a:latin typeface="Arial "/>
              </a:rPr>
              <a:t> </a:t>
            </a:r>
            <a:r>
              <a:rPr lang="en-US" dirty="0" err="1">
                <a:latin typeface="Arial "/>
              </a:rPr>
              <a:t>pháp</a:t>
            </a:r>
            <a:r>
              <a:rPr lang="en-US" dirty="0">
                <a:latin typeface="Arial "/>
              </a:rPr>
              <a:t> 3: </a:t>
            </a:r>
            <a:r>
              <a:rPr lang="en-US" dirty="0" err="1">
                <a:latin typeface="Arial "/>
              </a:rPr>
              <a:t>Sắp</a:t>
            </a:r>
            <a:r>
              <a:rPr lang="en-US" dirty="0">
                <a:latin typeface="Arial "/>
              </a:rPr>
              <a:t> </a:t>
            </a:r>
            <a:r>
              <a:rPr lang="en-US" dirty="0" err="1">
                <a:latin typeface="Arial "/>
              </a:rPr>
              <a:t>xếp</a:t>
            </a:r>
            <a:r>
              <a:rPr lang="en-US" dirty="0">
                <a:latin typeface="Arial "/>
              </a:rPr>
              <a:t>, </a:t>
            </a:r>
            <a:r>
              <a:rPr lang="en-US" dirty="0" err="1">
                <a:latin typeface="Arial "/>
              </a:rPr>
              <a:t>lọc</a:t>
            </a:r>
            <a:r>
              <a:rPr lang="en-US" dirty="0">
                <a:latin typeface="Arial "/>
              </a:rPr>
              <a:t> và </a:t>
            </a:r>
            <a:r>
              <a:rPr lang="en-US" dirty="0" err="1">
                <a:latin typeface="Arial "/>
              </a:rPr>
              <a:t>sửa</a:t>
            </a:r>
            <a:endParaRPr lang="en-ID" dirty="0">
              <a:latin typeface="Arial "/>
            </a:endParaRPr>
          </a:p>
        </p:txBody>
      </p:sp>
    </p:spTree>
    <p:extLst>
      <p:ext uri="{BB962C8B-B14F-4D97-AF65-F5344CB8AC3E}">
        <p14:creationId xmlns:p14="http://schemas.microsoft.com/office/powerpoint/2010/main" val="2725153513"/>
      </p:ext>
    </p:extLst>
  </p:cSld>
  <p:clrMapOvr>
    <a:masterClrMapping/>
  </p:clrMapOvr>
  <p:transition>
    <p:zoom/>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84424AB0-A229-6503-19CE-83932D198054}"/>
              </a:ext>
            </a:extLst>
          </p:cNvPr>
          <p:cNvSpPr>
            <a:spLocks noGrp="1"/>
          </p:cNvSpPr>
          <p:nvPr>
            <p:ph type="dt" sz="half" idx="10"/>
          </p:nvPr>
        </p:nvSpPr>
        <p:spPr/>
        <p:txBody>
          <a:bodyPr/>
          <a:lstStyle/>
          <a:p>
            <a:pPr>
              <a:defRPr/>
            </a:pPr>
            <a:fld id="{E2B2E243-0AFB-4AB0-8BCD-7E8A01FE7EDE}" type="datetime4">
              <a:rPr lang="en-US" smtClean="0"/>
              <a:pPr>
                <a:defRPr/>
              </a:pPr>
              <a:t>September 23, 2023</a:t>
            </a:fld>
            <a:endParaRPr lang="en-US"/>
          </a:p>
        </p:txBody>
      </p:sp>
      <p:sp>
        <p:nvSpPr>
          <p:cNvPr id="5" name="Footer Placeholder 4">
            <a:extLst>
              <a:ext uri="{FF2B5EF4-FFF2-40B4-BE49-F238E27FC236}">
                <a16:creationId xmlns:a16="http://schemas.microsoft.com/office/drawing/2014/main" id="{5D35F431-D8CF-CEBB-7C52-BFC0207C3B1A}"/>
              </a:ext>
            </a:extLst>
          </p:cNvPr>
          <p:cNvSpPr>
            <a:spLocks noGrp="1"/>
          </p:cNvSpPr>
          <p:nvPr>
            <p:ph type="ftr" sz="quarter" idx="11"/>
          </p:nvPr>
        </p:nvSpPr>
        <p:spPr/>
        <p:txBody>
          <a:bodyPr/>
          <a:lstStyle/>
          <a:p>
            <a:pPr>
              <a:defRPr/>
            </a:pPr>
            <a:r>
              <a:rPr lang="en-US"/>
              <a:t>Data Mining: Concepts and Techniques</a:t>
            </a:r>
          </a:p>
        </p:txBody>
      </p:sp>
      <p:sp>
        <p:nvSpPr>
          <p:cNvPr id="6" name="Slide Number Placeholder 5">
            <a:extLst>
              <a:ext uri="{FF2B5EF4-FFF2-40B4-BE49-F238E27FC236}">
                <a16:creationId xmlns:a16="http://schemas.microsoft.com/office/drawing/2014/main" id="{163B91AB-A88E-121F-268C-FAF27AF95C4D}"/>
              </a:ext>
            </a:extLst>
          </p:cNvPr>
          <p:cNvSpPr>
            <a:spLocks noGrp="1"/>
          </p:cNvSpPr>
          <p:nvPr>
            <p:ph type="sldNum" sz="quarter" idx="12"/>
          </p:nvPr>
        </p:nvSpPr>
        <p:spPr/>
        <p:txBody>
          <a:bodyPr/>
          <a:lstStyle/>
          <a:p>
            <a:pPr>
              <a:defRPr/>
            </a:pPr>
            <a:fld id="{F769ABA6-33D2-4B9E-AD9A-DD94F86140E0}" type="slidenum">
              <a:rPr lang="en-US" altLang="en-US" smtClean="0"/>
              <a:pPr>
                <a:defRPr/>
              </a:pPr>
              <a:t>33</a:t>
            </a:fld>
            <a:endParaRPr lang="en-US" altLang="en-US"/>
          </a:p>
        </p:txBody>
      </p:sp>
      <p:sp>
        <p:nvSpPr>
          <p:cNvPr id="7" name="TextBox 6">
            <a:extLst>
              <a:ext uri="{FF2B5EF4-FFF2-40B4-BE49-F238E27FC236}">
                <a16:creationId xmlns:a16="http://schemas.microsoft.com/office/drawing/2014/main" id="{71404AB5-411C-C80C-3641-B2F5BFAC42CE}"/>
              </a:ext>
            </a:extLst>
          </p:cNvPr>
          <p:cNvSpPr txBox="1"/>
          <p:nvPr/>
        </p:nvSpPr>
        <p:spPr>
          <a:xfrm>
            <a:off x="533400" y="700426"/>
            <a:ext cx="6096000" cy="400110"/>
          </a:xfrm>
          <a:prstGeom prst="rect">
            <a:avLst/>
          </a:prstGeom>
          <a:noFill/>
        </p:spPr>
        <p:txBody>
          <a:bodyPr wrap="square">
            <a:spAutoFit/>
          </a:bodyPr>
          <a:lstStyle/>
          <a:p>
            <a:r>
              <a:rPr lang="en-US" sz="2000" b="1" dirty="0">
                <a:latin typeface="Arial" panose="020B0604020202020204" pitchFamily="34" charset="0"/>
                <a:cs typeface="Arial" panose="020B0604020202020204" pitchFamily="34" charset="0"/>
              </a:rPr>
              <a:t>2.2 Xử lý </a:t>
            </a:r>
            <a:r>
              <a:rPr lang="en-US" sz="2000" b="1" dirty="0" err="1">
                <a:latin typeface="Arial" panose="020B0604020202020204" pitchFamily="34" charset="0"/>
                <a:cs typeface="Arial" panose="020B0604020202020204" pitchFamily="34" charset="0"/>
              </a:rPr>
              <a:t>dữ</a:t>
            </a:r>
            <a:r>
              <a:rPr lang="en-US" sz="2000" b="1" dirty="0">
                <a:latin typeface="Arial" panose="020B0604020202020204" pitchFamily="34" charset="0"/>
                <a:cs typeface="Arial" panose="020B0604020202020204" pitchFamily="34" charset="0"/>
              </a:rPr>
              <a:t> </a:t>
            </a:r>
            <a:r>
              <a:rPr lang="en-US" sz="2000" b="1" dirty="0" err="1">
                <a:latin typeface="Arial" panose="020B0604020202020204" pitchFamily="34" charset="0"/>
                <a:cs typeface="Arial" panose="020B0604020202020204" pitchFamily="34" charset="0"/>
              </a:rPr>
              <a:t>liệu</a:t>
            </a:r>
            <a:r>
              <a:rPr lang="en-US" sz="2000" b="1" dirty="0">
                <a:latin typeface="Arial" panose="020B0604020202020204" pitchFamily="34" charset="0"/>
                <a:cs typeface="Arial" panose="020B0604020202020204" pitchFamily="34" charset="0"/>
              </a:rPr>
              <a:t> </a:t>
            </a:r>
            <a:r>
              <a:rPr lang="en-US" sz="2000" b="1" dirty="0" err="1">
                <a:latin typeface="Arial" panose="020B0604020202020204" pitchFamily="34" charset="0"/>
                <a:cs typeface="Arial" panose="020B0604020202020204" pitchFamily="34" charset="0"/>
              </a:rPr>
              <a:t>không</a:t>
            </a:r>
            <a:r>
              <a:rPr lang="en-US" sz="2000" b="1" dirty="0">
                <a:latin typeface="Arial" panose="020B0604020202020204" pitchFamily="34" charset="0"/>
                <a:cs typeface="Arial" panose="020B0604020202020204" pitchFamily="34" charset="0"/>
              </a:rPr>
              <a:t> </a:t>
            </a:r>
            <a:r>
              <a:rPr lang="en-US" sz="2000" b="1" dirty="0" err="1">
                <a:latin typeface="Arial" panose="020B0604020202020204" pitchFamily="34" charset="0"/>
                <a:cs typeface="Arial" panose="020B0604020202020204" pitchFamily="34" charset="0"/>
              </a:rPr>
              <a:t>nhất</a:t>
            </a:r>
            <a:r>
              <a:rPr lang="en-US" sz="2000" b="1" dirty="0">
                <a:latin typeface="Arial" panose="020B0604020202020204" pitchFamily="34" charset="0"/>
                <a:cs typeface="Arial" panose="020B0604020202020204" pitchFamily="34" charset="0"/>
              </a:rPr>
              <a:t> </a:t>
            </a:r>
            <a:r>
              <a:rPr lang="en-US" sz="2000" b="1" dirty="0" err="1">
                <a:latin typeface="Arial" panose="020B0604020202020204" pitchFamily="34" charset="0"/>
                <a:cs typeface="Arial" panose="020B0604020202020204" pitchFamily="34" charset="0"/>
              </a:rPr>
              <a:t>quán</a:t>
            </a:r>
            <a:r>
              <a:rPr lang="en-US" sz="2000" b="1" dirty="0">
                <a:latin typeface="Arial" panose="020B0604020202020204" pitchFamily="34" charset="0"/>
                <a:cs typeface="Arial" panose="020B0604020202020204" pitchFamily="34" charset="0"/>
              </a:rPr>
              <a:t> </a:t>
            </a:r>
            <a:r>
              <a:rPr lang="en-US" sz="2000" b="1" dirty="0" err="1">
                <a:latin typeface="Arial" panose="020B0604020202020204" pitchFamily="34" charset="0"/>
                <a:cs typeface="Arial" panose="020B0604020202020204" pitchFamily="34" charset="0"/>
              </a:rPr>
              <a:t>hoặc</a:t>
            </a:r>
            <a:r>
              <a:rPr lang="en-US" sz="2000" b="1" dirty="0">
                <a:latin typeface="Arial" panose="020B0604020202020204" pitchFamily="34" charset="0"/>
                <a:cs typeface="Arial" panose="020B0604020202020204" pitchFamily="34" charset="0"/>
              </a:rPr>
              <a:t> </a:t>
            </a:r>
            <a:r>
              <a:rPr lang="en-US" sz="2000" b="1" dirty="0" err="1">
                <a:latin typeface="Arial" panose="020B0604020202020204" pitchFamily="34" charset="0"/>
                <a:cs typeface="Arial" panose="020B0604020202020204" pitchFamily="34" charset="0"/>
              </a:rPr>
              <a:t>bị</a:t>
            </a:r>
            <a:r>
              <a:rPr lang="en-US" sz="2000" b="1" dirty="0">
                <a:latin typeface="Arial" panose="020B0604020202020204" pitchFamily="34" charset="0"/>
                <a:cs typeface="Arial" panose="020B0604020202020204" pitchFamily="34" charset="0"/>
              </a:rPr>
              <a:t> </a:t>
            </a:r>
            <a:r>
              <a:rPr lang="en-US" sz="2000" b="1" dirty="0" err="1">
                <a:latin typeface="Arial" panose="020B0604020202020204" pitchFamily="34" charset="0"/>
                <a:cs typeface="Arial" panose="020B0604020202020204" pitchFamily="34" charset="0"/>
              </a:rPr>
              <a:t>sai</a:t>
            </a:r>
            <a:endParaRPr lang="en-ID" sz="2000" b="1"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1A33646-AB2E-A636-1624-779F81F33006}"/>
              </a:ext>
            </a:extLst>
          </p:cNvPr>
          <p:cNvSpPr txBox="1"/>
          <p:nvPr/>
        </p:nvSpPr>
        <p:spPr>
          <a:xfrm>
            <a:off x="838200" y="1521471"/>
            <a:ext cx="2943922" cy="369332"/>
          </a:xfrm>
          <a:prstGeom prst="rect">
            <a:avLst/>
          </a:prstGeom>
          <a:noFill/>
        </p:spPr>
        <p:txBody>
          <a:bodyPr wrap="square" rtlCol="0">
            <a:spAutoFit/>
          </a:bodyPr>
          <a:lstStyle/>
          <a:p>
            <a:pPr marL="285750" indent="-285750">
              <a:buFont typeface="Arial" panose="020B0604020202020204" pitchFamily="34" charset="0"/>
              <a:buChar char="•"/>
            </a:pPr>
            <a:r>
              <a:rPr lang="en-US" dirty="0" err="1">
                <a:latin typeface="Arial "/>
              </a:rPr>
              <a:t>Dữ</a:t>
            </a:r>
            <a:r>
              <a:rPr lang="en-US" dirty="0">
                <a:latin typeface="Arial "/>
              </a:rPr>
              <a:t> </a:t>
            </a:r>
            <a:r>
              <a:rPr lang="en-US" dirty="0" err="1">
                <a:latin typeface="Arial "/>
              </a:rPr>
              <a:t>liệu</a:t>
            </a:r>
            <a:r>
              <a:rPr lang="en-US" dirty="0">
                <a:latin typeface="Arial "/>
              </a:rPr>
              <a:t> </a:t>
            </a:r>
            <a:r>
              <a:rPr lang="en-US" dirty="0" err="1">
                <a:latin typeface="Arial "/>
              </a:rPr>
              <a:t>không</a:t>
            </a:r>
            <a:r>
              <a:rPr lang="en-US" dirty="0">
                <a:latin typeface="Arial "/>
              </a:rPr>
              <a:t> </a:t>
            </a:r>
            <a:r>
              <a:rPr lang="en-US" dirty="0" err="1">
                <a:latin typeface="Arial "/>
              </a:rPr>
              <a:t>hợp</a:t>
            </a:r>
            <a:r>
              <a:rPr lang="en-US" dirty="0">
                <a:latin typeface="Arial "/>
              </a:rPr>
              <a:t> </a:t>
            </a:r>
            <a:r>
              <a:rPr lang="en-US" dirty="0" err="1">
                <a:latin typeface="Arial "/>
              </a:rPr>
              <a:t>lệ</a:t>
            </a:r>
            <a:endParaRPr lang="en-ID" dirty="0">
              <a:latin typeface="Arial "/>
            </a:endParaRPr>
          </a:p>
        </p:txBody>
      </p:sp>
      <p:sp>
        <p:nvSpPr>
          <p:cNvPr id="10" name="TextBox 9">
            <a:extLst>
              <a:ext uri="{FF2B5EF4-FFF2-40B4-BE49-F238E27FC236}">
                <a16:creationId xmlns:a16="http://schemas.microsoft.com/office/drawing/2014/main" id="{1B269A60-7F16-6681-5DAD-00DAC65B82A9}"/>
              </a:ext>
            </a:extLst>
          </p:cNvPr>
          <p:cNvSpPr txBox="1"/>
          <p:nvPr/>
        </p:nvSpPr>
        <p:spPr>
          <a:xfrm>
            <a:off x="838200" y="2967335"/>
            <a:ext cx="6094140" cy="923330"/>
          </a:xfrm>
          <a:prstGeom prst="rect">
            <a:avLst/>
          </a:prstGeom>
          <a:noFill/>
        </p:spPr>
        <p:txBody>
          <a:bodyPr wrap="square">
            <a:spAutoFit/>
          </a:bodyPr>
          <a:lstStyle/>
          <a:p>
            <a:r>
              <a:rPr lang="en-US" dirty="0" err="1">
                <a:solidFill>
                  <a:srgbClr val="000000"/>
                </a:solidFill>
                <a:latin typeface="proxima-nova"/>
              </a:rPr>
              <a:t>Nguyên</a:t>
            </a:r>
            <a:r>
              <a:rPr lang="en-US" dirty="0">
                <a:solidFill>
                  <a:srgbClr val="000000"/>
                </a:solidFill>
                <a:latin typeface="proxima-nova"/>
              </a:rPr>
              <a:t> </a:t>
            </a:r>
            <a:r>
              <a:rPr lang="en-US" dirty="0" err="1">
                <a:solidFill>
                  <a:srgbClr val="000000"/>
                </a:solidFill>
                <a:latin typeface="proxima-nova"/>
              </a:rPr>
              <a:t>nhân</a:t>
            </a:r>
            <a:r>
              <a:rPr lang="en-US" dirty="0">
                <a:solidFill>
                  <a:srgbClr val="000000"/>
                </a:solidFill>
                <a:latin typeface="proxima-nova"/>
              </a:rPr>
              <a:t>:</a:t>
            </a:r>
          </a:p>
          <a:p>
            <a:r>
              <a:rPr lang="en-US" dirty="0">
                <a:solidFill>
                  <a:srgbClr val="000000"/>
                </a:solidFill>
                <a:latin typeface="proxima-nova"/>
              </a:rPr>
              <a:t>	+ </a:t>
            </a:r>
            <a:r>
              <a:rPr lang="en-US" dirty="0" err="1">
                <a:solidFill>
                  <a:srgbClr val="000000"/>
                </a:solidFill>
                <a:latin typeface="proxima-nova"/>
              </a:rPr>
              <a:t>Nhập</a:t>
            </a:r>
            <a:r>
              <a:rPr lang="en-US" dirty="0">
                <a:solidFill>
                  <a:srgbClr val="000000"/>
                </a:solidFill>
                <a:latin typeface="proxima-nova"/>
              </a:rPr>
              <a:t> </a:t>
            </a:r>
            <a:r>
              <a:rPr lang="en-US" dirty="0" err="1">
                <a:solidFill>
                  <a:srgbClr val="000000"/>
                </a:solidFill>
                <a:latin typeface="proxima-nova"/>
              </a:rPr>
              <a:t>dữ</a:t>
            </a:r>
            <a:r>
              <a:rPr lang="en-US" dirty="0">
                <a:solidFill>
                  <a:srgbClr val="000000"/>
                </a:solidFill>
                <a:latin typeface="proxima-nova"/>
              </a:rPr>
              <a:t> </a:t>
            </a:r>
            <a:r>
              <a:rPr lang="en-US" dirty="0" err="1">
                <a:solidFill>
                  <a:srgbClr val="000000"/>
                </a:solidFill>
                <a:latin typeface="proxima-nova"/>
              </a:rPr>
              <a:t>liệu</a:t>
            </a:r>
            <a:r>
              <a:rPr lang="en-US" dirty="0">
                <a:solidFill>
                  <a:srgbClr val="000000"/>
                </a:solidFill>
                <a:latin typeface="proxima-nova"/>
              </a:rPr>
              <a:t> </a:t>
            </a:r>
            <a:r>
              <a:rPr lang="en-US" dirty="0" err="1">
                <a:solidFill>
                  <a:srgbClr val="000000"/>
                </a:solidFill>
                <a:latin typeface="proxima-nova"/>
              </a:rPr>
              <a:t>không</a:t>
            </a:r>
            <a:r>
              <a:rPr lang="en-US" dirty="0">
                <a:solidFill>
                  <a:srgbClr val="000000"/>
                </a:solidFill>
                <a:latin typeface="proxima-nova"/>
              </a:rPr>
              <a:t> </a:t>
            </a:r>
            <a:r>
              <a:rPr lang="en-US" dirty="0" err="1">
                <a:solidFill>
                  <a:srgbClr val="000000"/>
                </a:solidFill>
                <a:latin typeface="proxima-nova"/>
              </a:rPr>
              <a:t>chính</a:t>
            </a:r>
            <a:r>
              <a:rPr lang="en-US" dirty="0">
                <a:solidFill>
                  <a:srgbClr val="000000"/>
                </a:solidFill>
                <a:latin typeface="proxima-nova"/>
              </a:rPr>
              <a:t> </a:t>
            </a:r>
            <a:r>
              <a:rPr lang="en-US" dirty="0" err="1">
                <a:solidFill>
                  <a:srgbClr val="000000"/>
                </a:solidFill>
                <a:latin typeface="proxima-nova"/>
              </a:rPr>
              <a:t>xác</a:t>
            </a:r>
            <a:endParaRPr lang="en-US" dirty="0">
              <a:solidFill>
                <a:srgbClr val="000000"/>
              </a:solidFill>
              <a:latin typeface="proxima-nova"/>
            </a:endParaRPr>
          </a:p>
          <a:p>
            <a:r>
              <a:rPr lang="en-US" dirty="0">
                <a:solidFill>
                  <a:srgbClr val="000000"/>
                </a:solidFill>
                <a:latin typeface="proxima-nova"/>
              </a:rPr>
              <a:t>	+ </a:t>
            </a:r>
            <a:r>
              <a:rPr lang="en-US" dirty="0" err="1">
                <a:solidFill>
                  <a:srgbClr val="000000"/>
                </a:solidFill>
                <a:latin typeface="proxima-nova"/>
              </a:rPr>
              <a:t>Hàm</a:t>
            </a:r>
            <a:r>
              <a:rPr lang="en-US" dirty="0">
                <a:solidFill>
                  <a:srgbClr val="000000"/>
                </a:solidFill>
                <a:latin typeface="proxima-nova"/>
              </a:rPr>
              <a:t> excel</a:t>
            </a:r>
            <a:endParaRPr lang="en-ID" dirty="0"/>
          </a:p>
        </p:txBody>
      </p:sp>
      <p:pic>
        <p:nvPicPr>
          <p:cNvPr id="11266" name="Picture 2">
            <a:extLst>
              <a:ext uri="{FF2B5EF4-FFF2-40B4-BE49-F238E27FC236}">
                <a16:creationId xmlns:a16="http://schemas.microsoft.com/office/drawing/2014/main" id="{6785D067-0CB8-9524-174C-554F9691CD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8108" y="1890803"/>
            <a:ext cx="7043892" cy="41911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5266134"/>
      </p:ext>
    </p:extLst>
  </p:cSld>
  <p:clrMapOvr>
    <a:masterClrMapping/>
  </p:clrMapOvr>
  <p:transition>
    <p:zoom/>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823A6C21-9D1A-5F33-9C03-319FC438A804}"/>
              </a:ext>
            </a:extLst>
          </p:cNvPr>
          <p:cNvSpPr>
            <a:spLocks noGrp="1"/>
          </p:cNvSpPr>
          <p:nvPr>
            <p:ph type="dt" sz="half" idx="10"/>
          </p:nvPr>
        </p:nvSpPr>
        <p:spPr/>
        <p:txBody>
          <a:bodyPr/>
          <a:lstStyle/>
          <a:p>
            <a:pPr>
              <a:defRPr/>
            </a:pPr>
            <a:fld id="{E2B2E243-0AFB-4AB0-8BCD-7E8A01FE7EDE}" type="datetime4">
              <a:rPr lang="en-US" smtClean="0"/>
              <a:pPr>
                <a:defRPr/>
              </a:pPr>
              <a:t>September 23, 2023</a:t>
            </a:fld>
            <a:endParaRPr lang="en-US"/>
          </a:p>
        </p:txBody>
      </p:sp>
      <p:sp>
        <p:nvSpPr>
          <p:cNvPr id="5" name="Footer Placeholder 4">
            <a:extLst>
              <a:ext uri="{FF2B5EF4-FFF2-40B4-BE49-F238E27FC236}">
                <a16:creationId xmlns:a16="http://schemas.microsoft.com/office/drawing/2014/main" id="{388B26BD-DE57-04B8-560C-454D0DD4F65F}"/>
              </a:ext>
            </a:extLst>
          </p:cNvPr>
          <p:cNvSpPr>
            <a:spLocks noGrp="1"/>
          </p:cNvSpPr>
          <p:nvPr>
            <p:ph type="ftr" sz="quarter" idx="11"/>
          </p:nvPr>
        </p:nvSpPr>
        <p:spPr/>
        <p:txBody>
          <a:bodyPr/>
          <a:lstStyle/>
          <a:p>
            <a:pPr>
              <a:defRPr/>
            </a:pPr>
            <a:r>
              <a:rPr lang="en-US"/>
              <a:t>Data Mining: Concepts and Techniques</a:t>
            </a:r>
          </a:p>
        </p:txBody>
      </p:sp>
      <p:sp>
        <p:nvSpPr>
          <p:cNvPr id="6" name="Slide Number Placeholder 5">
            <a:extLst>
              <a:ext uri="{FF2B5EF4-FFF2-40B4-BE49-F238E27FC236}">
                <a16:creationId xmlns:a16="http://schemas.microsoft.com/office/drawing/2014/main" id="{A91BD2B7-06B2-6056-F941-0DE0593464D9}"/>
              </a:ext>
            </a:extLst>
          </p:cNvPr>
          <p:cNvSpPr>
            <a:spLocks noGrp="1"/>
          </p:cNvSpPr>
          <p:nvPr>
            <p:ph type="sldNum" sz="quarter" idx="12"/>
          </p:nvPr>
        </p:nvSpPr>
        <p:spPr/>
        <p:txBody>
          <a:bodyPr/>
          <a:lstStyle/>
          <a:p>
            <a:pPr>
              <a:defRPr/>
            </a:pPr>
            <a:fld id="{F769ABA6-33D2-4B9E-AD9A-DD94F86140E0}" type="slidenum">
              <a:rPr lang="en-US" altLang="en-US" smtClean="0"/>
              <a:pPr>
                <a:defRPr/>
              </a:pPr>
              <a:t>34</a:t>
            </a:fld>
            <a:endParaRPr lang="en-US" altLang="en-US"/>
          </a:p>
        </p:txBody>
      </p:sp>
      <p:sp>
        <p:nvSpPr>
          <p:cNvPr id="7" name="TextBox 6">
            <a:extLst>
              <a:ext uri="{FF2B5EF4-FFF2-40B4-BE49-F238E27FC236}">
                <a16:creationId xmlns:a16="http://schemas.microsoft.com/office/drawing/2014/main" id="{60B4BACB-E018-C737-2BF5-D63F629C3BB4}"/>
              </a:ext>
            </a:extLst>
          </p:cNvPr>
          <p:cNvSpPr txBox="1"/>
          <p:nvPr/>
        </p:nvSpPr>
        <p:spPr>
          <a:xfrm>
            <a:off x="533400" y="700426"/>
            <a:ext cx="6096000" cy="400110"/>
          </a:xfrm>
          <a:prstGeom prst="rect">
            <a:avLst/>
          </a:prstGeom>
          <a:noFill/>
        </p:spPr>
        <p:txBody>
          <a:bodyPr wrap="square">
            <a:spAutoFit/>
          </a:bodyPr>
          <a:lstStyle/>
          <a:p>
            <a:r>
              <a:rPr lang="en-US" sz="2000" b="1" dirty="0">
                <a:latin typeface="Arial" panose="020B0604020202020204" pitchFamily="34" charset="0"/>
                <a:cs typeface="Arial" panose="020B0604020202020204" pitchFamily="34" charset="0"/>
              </a:rPr>
              <a:t>2.2 Xử lý </a:t>
            </a:r>
            <a:r>
              <a:rPr lang="en-US" sz="2000" b="1" dirty="0" err="1">
                <a:latin typeface="Arial" panose="020B0604020202020204" pitchFamily="34" charset="0"/>
                <a:cs typeface="Arial" panose="020B0604020202020204" pitchFamily="34" charset="0"/>
              </a:rPr>
              <a:t>dữ</a:t>
            </a:r>
            <a:r>
              <a:rPr lang="en-US" sz="2000" b="1" dirty="0">
                <a:latin typeface="Arial" panose="020B0604020202020204" pitchFamily="34" charset="0"/>
                <a:cs typeface="Arial" panose="020B0604020202020204" pitchFamily="34" charset="0"/>
              </a:rPr>
              <a:t> </a:t>
            </a:r>
            <a:r>
              <a:rPr lang="en-US" sz="2000" b="1" dirty="0" err="1">
                <a:latin typeface="Arial" panose="020B0604020202020204" pitchFamily="34" charset="0"/>
                <a:cs typeface="Arial" panose="020B0604020202020204" pitchFamily="34" charset="0"/>
              </a:rPr>
              <a:t>liệu</a:t>
            </a:r>
            <a:r>
              <a:rPr lang="en-US" sz="2000" b="1" dirty="0">
                <a:latin typeface="Arial" panose="020B0604020202020204" pitchFamily="34" charset="0"/>
                <a:cs typeface="Arial" panose="020B0604020202020204" pitchFamily="34" charset="0"/>
              </a:rPr>
              <a:t> </a:t>
            </a:r>
            <a:r>
              <a:rPr lang="en-US" sz="2000" b="1" dirty="0" err="1">
                <a:latin typeface="Arial" panose="020B0604020202020204" pitchFamily="34" charset="0"/>
                <a:cs typeface="Arial" panose="020B0604020202020204" pitchFamily="34" charset="0"/>
              </a:rPr>
              <a:t>không</a:t>
            </a:r>
            <a:r>
              <a:rPr lang="en-US" sz="2000" b="1" dirty="0">
                <a:latin typeface="Arial" panose="020B0604020202020204" pitchFamily="34" charset="0"/>
                <a:cs typeface="Arial" panose="020B0604020202020204" pitchFamily="34" charset="0"/>
              </a:rPr>
              <a:t> </a:t>
            </a:r>
            <a:r>
              <a:rPr lang="en-US" sz="2000" b="1" dirty="0" err="1">
                <a:latin typeface="Arial" panose="020B0604020202020204" pitchFamily="34" charset="0"/>
                <a:cs typeface="Arial" panose="020B0604020202020204" pitchFamily="34" charset="0"/>
              </a:rPr>
              <a:t>nhất</a:t>
            </a:r>
            <a:r>
              <a:rPr lang="en-US" sz="2000" b="1" dirty="0">
                <a:latin typeface="Arial" panose="020B0604020202020204" pitchFamily="34" charset="0"/>
                <a:cs typeface="Arial" panose="020B0604020202020204" pitchFamily="34" charset="0"/>
              </a:rPr>
              <a:t> </a:t>
            </a:r>
            <a:r>
              <a:rPr lang="en-US" sz="2000" b="1" dirty="0" err="1">
                <a:latin typeface="Arial" panose="020B0604020202020204" pitchFamily="34" charset="0"/>
                <a:cs typeface="Arial" panose="020B0604020202020204" pitchFamily="34" charset="0"/>
              </a:rPr>
              <a:t>quán</a:t>
            </a:r>
            <a:r>
              <a:rPr lang="en-US" sz="2000" b="1" dirty="0">
                <a:latin typeface="Arial" panose="020B0604020202020204" pitchFamily="34" charset="0"/>
                <a:cs typeface="Arial" panose="020B0604020202020204" pitchFamily="34" charset="0"/>
              </a:rPr>
              <a:t> </a:t>
            </a:r>
            <a:r>
              <a:rPr lang="en-US" sz="2000" b="1" dirty="0" err="1">
                <a:latin typeface="Arial" panose="020B0604020202020204" pitchFamily="34" charset="0"/>
                <a:cs typeface="Arial" panose="020B0604020202020204" pitchFamily="34" charset="0"/>
              </a:rPr>
              <a:t>hoặc</a:t>
            </a:r>
            <a:r>
              <a:rPr lang="en-US" sz="2000" b="1" dirty="0">
                <a:latin typeface="Arial" panose="020B0604020202020204" pitchFamily="34" charset="0"/>
                <a:cs typeface="Arial" panose="020B0604020202020204" pitchFamily="34" charset="0"/>
              </a:rPr>
              <a:t> </a:t>
            </a:r>
            <a:r>
              <a:rPr lang="en-US" sz="2000" b="1" dirty="0" err="1">
                <a:latin typeface="Arial" panose="020B0604020202020204" pitchFamily="34" charset="0"/>
                <a:cs typeface="Arial" panose="020B0604020202020204" pitchFamily="34" charset="0"/>
              </a:rPr>
              <a:t>bị</a:t>
            </a:r>
            <a:r>
              <a:rPr lang="en-US" sz="2000" b="1" dirty="0">
                <a:latin typeface="Arial" panose="020B0604020202020204" pitchFamily="34" charset="0"/>
                <a:cs typeface="Arial" panose="020B0604020202020204" pitchFamily="34" charset="0"/>
              </a:rPr>
              <a:t> </a:t>
            </a:r>
            <a:r>
              <a:rPr lang="en-US" sz="2000" b="1" dirty="0" err="1">
                <a:latin typeface="Arial" panose="020B0604020202020204" pitchFamily="34" charset="0"/>
                <a:cs typeface="Arial" panose="020B0604020202020204" pitchFamily="34" charset="0"/>
              </a:rPr>
              <a:t>sai</a:t>
            </a:r>
            <a:endParaRPr lang="en-ID" sz="2000" b="1"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836803D9-7C71-9A13-C8AB-8D5CC2175702}"/>
              </a:ext>
            </a:extLst>
          </p:cNvPr>
          <p:cNvSpPr txBox="1"/>
          <p:nvPr/>
        </p:nvSpPr>
        <p:spPr>
          <a:xfrm>
            <a:off x="838200" y="1605775"/>
            <a:ext cx="4939990" cy="369332"/>
          </a:xfrm>
          <a:prstGeom prst="rect">
            <a:avLst/>
          </a:prstGeom>
          <a:noFill/>
        </p:spPr>
        <p:txBody>
          <a:bodyPr wrap="square" rtlCol="0">
            <a:spAutoFit/>
          </a:bodyPr>
          <a:lstStyle/>
          <a:p>
            <a:r>
              <a:rPr lang="en-US" dirty="0" err="1"/>
              <a:t>Phương</a:t>
            </a:r>
            <a:r>
              <a:rPr lang="en-US" dirty="0"/>
              <a:t> </a:t>
            </a:r>
            <a:r>
              <a:rPr lang="en-US" dirty="0" err="1"/>
              <a:t>pháp</a:t>
            </a:r>
            <a:r>
              <a:rPr lang="en-US" dirty="0"/>
              <a:t>: </a:t>
            </a:r>
            <a:r>
              <a:rPr lang="en-US" dirty="0" err="1"/>
              <a:t>Kiểm</a:t>
            </a:r>
            <a:r>
              <a:rPr lang="en-US" dirty="0"/>
              <a:t> </a:t>
            </a:r>
            <a:r>
              <a:rPr lang="en-US" dirty="0" err="1"/>
              <a:t>tra</a:t>
            </a:r>
            <a:r>
              <a:rPr lang="en-US" dirty="0"/>
              <a:t> </a:t>
            </a:r>
            <a:r>
              <a:rPr lang="en-US" dirty="0" err="1"/>
              <a:t>dải</a:t>
            </a:r>
            <a:r>
              <a:rPr lang="en-US" dirty="0"/>
              <a:t> </a:t>
            </a:r>
            <a:r>
              <a:rPr lang="en-US" dirty="0" err="1"/>
              <a:t>dữ</a:t>
            </a:r>
            <a:r>
              <a:rPr lang="en-US" dirty="0"/>
              <a:t> </a:t>
            </a:r>
            <a:r>
              <a:rPr lang="en-US" dirty="0" err="1"/>
              <a:t>liệu</a:t>
            </a:r>
            <a:endParaRPr lang="en-ID" dirty="0"/>
          </a:p>
        </p:txBody>
      </p:sp>
      <p:pic>
        <p:nvPicPr>
          <p:cNvPr id="12290" name="Picture 2">
            <a:extLst>
              <a:ext uri="{FF2B5EF4-FFF2-40B4-BE49-F238E27FC236}">
                <a16:creationId xmlns:a16="http://schemas.microsoft.com/office/drawing/2014/main" id="{6CD33D9A-670B-342B-A881-A49F8BE3F1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9800" y="2159001"/>
            <a:ext cx="9525000" cy="4562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0363415"/>
      </p:ext>
    </p:extLst>
  </p:cSld>
  <p:clrMapOvr>
    <a:masterClrMapping/>
  </p:clrMapOvr>
  <p:transition>
    <p:zoom/>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C8C800BF-2FC8-DE90-1B20-B9BD43EF1B66}"/>
              </a:ext>
            </a:extLst>
          </p:cNvPr>
          <p:cNvSpPr>
            <a:spLocks noGrp="1"/>
          </p:cNvSpPr>
          <p:nvPr>
            <p:ph type="dt" sz="half" idx="10"/>
          </p:nvPr>
        </p:nvSpPr>
        <p:spPr/>
        <p:txBody>
          <a:bodyPr/>
          <a:lstStyle/>
          <a:p>
            <a:pPr>
              <a:defRPr/>
            </a:pPr>
            <a:fld id="{E2B2E243-0AFB-4AB0-8BCD-7E8A01FE7EDE}" type="datetime4">
              <a:rPr lang="en-US" smtClean="0"/>
              <a:pPr>
                <a:defRPr/>
              </a:pPr>
              <a:t>September 23, 2023</a:t>
            </a:fld>
            <a:endParaRPr lang="en-US"/>
          </a:p>
        </p:txBody>
      </p:sp>
      <p:sp>
        <p:nvSpPr>
          <p:cNvPr id="5" name="Footer Placeholder 4">
            <a:extLst>
              <a:ext uri="{FF2B5EF4-FFF2-40B4-BE49-F238E27FC236}">
                <a16:creationId xmlns:a16="http://schemas.microsoft.com/office/drawing/2014/main" id="{8DEDE57F-2E4C-7D94-9FD1-4725078B837A}"/>
              </a:ext>
            </a:extLst>
          </p:cNvPr>
          <p:cNvSpPr>
            <a:spLocks noGrp="1"/>
          </p:cNvSpPr>
          <p:nvPr>
            <p:ph type="ftr" sz="quarter" idx="11"/>
          </p:nvPr>
        </p:nvSpPr>
        <p:spPr/>
        <p:txBody>
          <a:bodyPr/>
          <a:lstStyle/>
          <a:p>
            <a:pPr>
              <a:defRPr/>
            </a:pPr>
            <a:r>
              <a:rPr lang="en-US"/>
              <a:t>Data Mining: Concepts and Techniques</a:t>
            </a:r>
          </a:p>
        </p:txBody>
      </p:sp>
      <p:sp>
        <p:nvSpPr>
          <p:cNvPr id="6" name="Slide Number Placeholder 5">
            <a:extLst>
              <a:ext uri="{FF2B5EF4-FFF2-40B4-BE49-F238E27FC236}">
                <a16:creationId xmlns:a16="http://schemas.microsoft.com/office/drawing/2014/main" id="{8182131A-3A15-4F71-B7BF-789542D1553C}"/>
              </a:ext>
            </a:extLst>
          </p:cNvPr>
          <p:cNvSpPr>
            <a:spLocks noGrp="1"/>
          </p:cNvSpPr>
          <p:nvPr>
            <p:ph type="sldNum" sz="quarter" idx="12"/>
          </p:nvPr>
        </p:nvSpPr>
        <p:spPr/>
        <p:txBody>
          <a:bodyPr/>
          <a:lstStyle/>
          <a:p>
            <a:pPr>
              <a:defRPr/>
            </a:pPr>
            <a:fld id="{F769ABA6-33D2-4B9E-AD9A-DD94F86140E0}" type="slidenum">
              <a:rPr lang="en-US" altLang="en-US" smtClean="0"/>
              <a:pPr>
                <a:defRPr/>
              </a:pPr>
              <a:t>35</a:t>
            </a:fld>
            <a:endParaRPr lang="en-US" altLang="en-US"/>
          </a:p>
        </p:txBody>
      </p:sp>
      <p:sp>
        <p:nvSpPr>
          <p:cNvPr id="7" name="TextBox 6">
            <a:extLst>
              <a:ext uri="{FF2B5EF4-FFF2-40B4-BE49-F238E27FC236}">
                <a16:creationId xmlns:a16="http://schemas.microsoft.com/office/drawing/2014/main" id="{4DFDC4D1-6696-C4F0-E210-6A43F6215300}"/>
              </a:ext>
            </a:extLst>
          </p:cNvPr>
          <p:cNvSpPr txBox="1"/>
          <p:nvPr/>
        </p:nvSpPr>
        <p:spPr>
          <a:xfrm>
            <a:off x="533400" y="700426"/>
            <a:ext cx="6096000" cy="400110"/>
          </a:xfrm>
          <a:prstGeom prst="rect">
            <a:avLst/>
          </a:prstGeom>
          <a:noFill/>
        </p:spPr>
        <p:txBody>
          <a:bodyPr wrap="square">
            <a:spAutoFit/>
          </a:bodyPr>
          <a:lstStyle/>
          <a:p>
            <a:r>
              <a:rPr lang="en-US" sz="2000" b="1" dirty="0">
                <a:latin typeface="Arial" panose="020B0604020202020204" pitchFamily="34" charset="0"/>
                <a:cs typeface="Arial" panose="020B0604020202020204" pitchFamily="34" charset="0"/>
              </a:rPr>
              <a:t>2.2 Xử lý </a:t>
            </a:r>
            <a:r>
              <a:rPr lang="en-US" sz="2000" b="1" dirty="0" err="1">
                <a:latin typeface="Arial" panose="020B0604020202020204" pitchFamily="34" charset="0"/>
                <a:cs typeface="Arial" panose="020B0604020202020204" pitchFamily="34" charset="0"/>
              </a:rPr>
              <a:t>dữ</a:t>
            </a:r>
            <a:r>
              <a:rPr lang="en-US" sz="2000" b="1" dirty="0">
                <a:latin typeface="Arial" panose="020B0604020202020204" pitchFamily="34" charset="0"/>
                <a:cs typeface="Arial" panose="020B0604020202020204" pitchFamily="34" charset="0"/>
              </a:rPr>
              <a:t> </a:t>
            </a:r>
            <a:r>
              <a:rPr lang="en-US" sz="2000" b="1" dirty="0" err="1">
                <a:latin typeface="Arial" panose="020B0604020202020204" pitchFamily="34" charset="0"/>
                <a:cs typeface="Arial" panose="020B0604020202020204" pitchFamily="34" charset="0"/>
              </a:rPr>
              <a:t>liệu</a:t>
            </a:r>
            <a:r>
              <a:rPr lang="en-US" sz="2000" b="1" dirty="0">
                <a:latin typeface="Arial" panose="020B0604020202020204" pitchFamily="34" charset="0"/>
                <a:cs typeface="Arial" panose="020B0604020202020204" pitchFamily="34" charset="0"/>
              </a:rPr>
              <a:t> </a:t>
            </a:r>
            <a:r>
              <a:rPr lang="en-US" sz="2000" b="1" dirty="0" err="1">
                <a:latin typeface="Arial" panose="020B0604020202020204" pitchFamily="34" charset="0"/>
                <a:cs typeface="Arial" panose="020B0604020202020204" pitchFamily="34" charset="0"/>
              </a:rPr>
              <a:t>không</a:t>
            </a:r>
            <a:r>
              <a:rPr lang="en-US" sz="2000" b="1" dirty="0">
                <a:latin typeface="Arial" panose="020B0604020202020204" pitchFamily="34" charset="0"/>
                <a:cs typeface="Arial" panose="020B0604020202020204" pitchFamily="34" charset="0"/>
              </a:rPr>
              <a:t> </a:t>
            </a:r>
            <a:r>
              <a:rPr lang="en-US" sz="2000" b="1" dirty="0" err="1">
                <a:latin typeface="Arial" panose="020B0604020202020204" pitchFamily="34" charset="0"/>
                <a:cs typeface="Arial" panose="020B0604020202020204" pitchFamily="34" charset="0"/>
              </a:rPr>
              <a:t>nhất</a:t>
            </a:r>
            <a:r>
              <a:rPr lang="en-US" sz="2000" b="1" dirty="0">
                <a:latin typeface="Arial" panose="020B0604020202020204" pitchFamily="34" charset="0"/>
                <a:cs typeface="Arial" panose="020B0604020202020204" pitchFamily="34" charset="0"/>
              </a:rPr>
              <a:t> </a:t>
            </a:r>
            <a:r>
              <a:rPr lang="en-US" sz="2000" b="1" dirty="0" err="1">
                <a:latin typeface="Arial" panose="020B0604020202020204" pitchFamily="34" charset="0"/>
                <a:cs typeface="Arial" panose="020B0604020202020204" pitchFamily="34" charset="0"/>
              </a:rPr>
              <a:t>quán</a:t>
            </a:r>
            <a:r>
              <a:rPr lang="en-US" sz="2000" b="1" dirty="0">
                <a:latin typeface="Arial" panose="020B0604020202020204" pitchFamily="34" charset="0"/>
                <a:cs typeface="Arial" panose="020B0604020202020204" pitchFamily="34" charset="0"/>
              </a:rPr>
              <a:t> </a:t>
            </a:r>
            <a:r>
              <a:rPr lang="en-US" sz="2000" b="1" dirty="0" err="1">
                <a:latin typeface="Arial" panose="020B0604020202020204" pitchFamily="34" charset="0"/>
                <a:cs typeface="Arial" panose="020B0604020202020204" pitchFamily="34" charset="0"/>
              </a:rPr>
              <a:t>hoặc</a:t>
            </a:r>
            <a:r>
              <a:rPr lang="en-US" sz="2000" b="1" dirty="0">
                <a:latin typeface="Arial" panose="020B0604020202020204" pitchFamily="34" charset="0"/>
                <a:cs typeface="Arial" panose="020B0604020202020204" pitchFamily="34" charset="0"/>
              </a:rPr>
              <a:t> </a:t>
            </a:r>
            <a:r>
              <a:rPr lang="en-US" sz="2000" b="1" dirty="0" err="1">
                <a:latin typeface="Arial" panose="020B0604020202020204" pitchFamily="34" charset="0"/>
                <a:cs typeface="Arial" panose="020B0604020202020204" pitchFamily="34" charset="0"/>
              </a:rPr>
              <a:t>bị</a:t>
            </a:r>
            <a:r>
              <a:rPr lang="en-US" sz="2000" b="1" dirty="0">
                <a:latin typeface="Arial" panose="020B0604020202020204" pitchFamily="34" charset="0"/>
                <a:cs typeface="Arial" panose="020B0604020202020204" pitchFamily="34" charset="0"/>
              </a:rPr>
              <a:t> </a:t>
            </a:r>
            <a:r>
              <a:rPr lang="en-US" sz="2000" b="1" dirty="0" err="1">
                <a:latin typeface="Arial" panose="020B0604020202020204" pitchFamily="34" charset="0"/>
                <a:cs typeface="Arial" panose="020B0604020202020204" pitchFamily="34" charset="0"/>
              </a:rPr>
              <a:t>sai</a:t>
            </a:r>
            <a:endParaRPr lang="en-ID" sz="2000" b="1" dirty="0">
              <a:latin typeface="Arial" panose="020B0604020202020204" pitchFamily="34" charset="0"/>
              <a:cs typeface="Arial" panose="020B0604020202020204" pitchFamily="34" charset="0"/>
            </a:endParaRPr>
          </a:p>
        </p:txBody>
      </p:sp>
      <p:pic>
        <p:nvPicPr>
          <p:cNvPr id="13316" name="Picture 4">
            <a:extLst>
              <a:ext uri="{FF2B5EF4-FFF2-40B4-BE49-F238E27FC236}">
                <a16:creationId xmlns:a16="http://schemas.microsoft.com/office/drawing/2014/main" id="{EA2AA1F0-0FE0-8B5F-04B6-DF4B78EBC9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9169" y="1295315"/>
            <a:ext cx="7453661" cy="50610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9288961"/>
      </p:ext>
    </p:extLst>
  </p:cSld>
  <p:clrMapOvr>
    <a:masterClrMapping/>
  </p:clrMapOvr>
  <p:transition>
    <p:zoom/>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665C64ED-0CB2-E297-4660-220EC12905A7}"/>
              </a:ext>
            </a:extLst>
          </p:cNvPr>
          <p:cNvSpPr>
            <a:spLocks noGrp="1"/>
          </p:cNvSpPr>
          <p:nvPr>
            <p:ph type="dt" sz="half" idx="10"/>
          </p:nvPr>
        </p:nvSpPr>
        <p:spPr/>
        <p:txBody>
          <a:bodyPr/>
          <a:lstStyle/>
          <a:p>
            <a:pPr>
              <a:defRPr/>
            </a:pPr>
            <a:fld id="{E2B2E243-0AFB-4AB0-8BCD-7E8A01FE7EDE}" type="datetime4">
              <a:rPr lang="en-US" smtClean="0"/>
              <a:pPr>
                <a:defRPr/>
              </a:pPr>
              <a:t>September 23, 2023</a:t>
            </a:fld>
            <a:endParaRPr lang="en-US"/>
          </a:p>
        </p:txBody>
      </p:sp>
      <p:sp>
        <p:nvSpPr>
          <p:cNvPr id="5" name="Footer Placeholder 4">
            <a:extLst>
              <a:ext uri="{FF2B5EF4-FFF2-40B4-BE49-F238E27FC236}">
                <a16:creationId xmlns:a16="http://schemas.microsoft.com/office/drawing/2014/main" id="{4901E4C4-441A-B920-4244-FBE1267F5C1F}"/>
              </a:ext>
            </a:extLst>
          </p:cNvPr>
          <p:cNvSpPr>
            <a:spLocks noGrp="1"/>
          </p:cNvSpPr>
          <p:nvPr>
            <p:ph type="ftr" sz="quarter" idx="11"/>
          </p:nvPr>
        </p:nvSpPr>
        <p:spPr/>
        <p:txBody>
          <a:bodyPr/>
          <a:lstStyle/>
          <a:p>
            <a:pPr>
              <a:defRPr/>
            </a:pPr>
            <a:r>
              <a:rPr lang="en-US"/>
              <a:t>Data Mining: Concepts and Techniques</a:t>
            </a:r>
          </a:p>
        </p:txBody>
      </p:sp>
      <p:sp>
        <p:nvSpPr>
          <p:cNvPr id="6" name="Slide Number Placeholder 5">
            <a:extLst>
              <a:ext uri="{FF2B5EF4-FFF2-40B4-BE49-F238E27FC236}">
                <a16:creationId xmlns:a16="http://schemas.microsoft.com/office/drawing/2014/main" id="{BD8C6F23-D3B7-23DB-C102-B2CB624AF71B}"/>
              </a:ext>
            </a:extLst>
          </p:cNvPr>
          <p:cNvSpPr>
            <a:spLocks noGrp="1"/>
          </p:cNvSpPr>
          <p:nvPr>
            <p:ph type="sldNum" sz="quarter" idx="12"/>
          </p:nvPr>
        </p:nvSpPr>
        <p:spPr/>
        <p:txBody>
          <a:bodyPr/>
          <a:lstStyle/>
          <a:p>
            <a:pPr>
              <a:defRPr/>
            </a:pPr>
            <a:fld id="{F769ABA6-33D2-4B9E-AD9A-DD94F86140E0}" type="slidenum">
              <a:rPr lang="en-US" altLang="en-US" smtClean="0"/>
              <a:pPr>
                <a:defRPr/>
              </a:pPr>
              <a:t>36</a:t>
            </a:fld>
            <a:endParaRPr lang="en-US" altLang="en-US"/>
          </a:p>
        </p:txBody>
      </p:sp>
      <p:pic>
        <p:nvPicPr>
          <p:cNvPr id="19458" name="Picture 2" descr="How, When, and Why Should You Normalize / Standardize / Rescale… – Towards  AI">
            <a:extLst>
              <a:ext uri="{FF2B5EF4-FFF2-40B4-BE49-F238E27FC236}">
                <a16:creationId xmlns:a16="http://schemas.microsoft.com/office/drawing/2014/main" id="{9B5E79DA-B512-A1F4-CC41-BDC36386EB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54211" y="1265313"/>
            <a:ext cx="8702911" cy="339389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9F3F7049-7B71-FBC9-B97E-669D8CEE405E}"/>
              </a:ext>
            </a:extLst>
          </p:cNvPr>
          <p:cNvSpPr txBox="1"/>
          <p:nvPr/>
        </p:nvSpPr>
        <p:spPr>
          <a:xfrm>
            <a:off x="2000522" y="5075777"/>
            <a:ext cx="8010291" cy="707886"/>
          </a:xfrm>
          <a:prstGeom prst="rect">
            <a:avLst/>
          </a:prstGeom>
          <a:noFill/>
        </p:spPr>
        <p:txBody>
          <a:bodyPr wrap="square">
            <a:spAutoFit/>
          </a:bodyPr>
          <a:lstStyle/>
          <a:p>
            <a:r>
              <a:rPr lang="en-US" sz="4000" b="1" dirty="0">
                <a:effectLst/>
                <a:latin typeface="Arial "/>
                <a:ea typeface="Tahoma" panose="020B0604030504040204" pitchFamily="34" charset="0"/>
              </a:rPr>
              <a:t>3. Co </a:t>
            </a:r>
            <a:r>
              <a:rPr lang="en-US" sz="4000" b="1" dirty="0" err="1">
                <a:effectLst/>
                <a:latin typeface="Arial "/>
                <a:ea typeface="Tahoma" panose="020B0604030504040204" pitchFamily="34" charset="0"/>
              </a:rPr>
              <a:t>giãn</a:t>
            </a:r>
            <a:r>
              <a:rPr lang="en-US" sz="4000" b="1" dirty="0">
                <a:effectLst/>
                <a:latin typeface="Arial "/>
                <a:ea typeface="Tahoma" panose="020B0604030504040204" pitchFamily="34" charset="0"/>
              </a:rPr>
              <a:t> và </a:t>
            </a:r>
            <a:r>
              <a:rPr lang="en-US" sz="4000" b="1" dirty="0" err="1">
                <a:effectLst/>
                <a:latin typeface="Arial "/>
                <a:ea typeface="Tahoma" panose="020B0604030504040204" pitchFamily="34" charset="0"/>
              </a:rPr>
              <a:t>chuẩn</a:t>
            </a:r>
            <a:r>
              <a:rPr lang="en-US" sz="4000" b="1" dirty="0">
                <a:effectLst/>
                <a:latin typeface="Arial "/>
                <a:ea typeface="Tahoma" panose="020B0604030504040204" pitchFamily="34" charset="0"/>
              </a:rPr>
              <a:t> </a:t>
            </a:r>
            <a:r>
              <a:rPr lang="en-US" sz="4000" b="1" dirty="0" err="1">
                <a:effectLst/>
                <a:latin typeface="Arial "/>
                <a:ea typeface="Tahoma" panose="020B0604030504040204" pitchFamily="34" charset="0"/>
              </a:rPr>
              <a:t>hóa</a:t>
            </a:r>
            <a:r>
              <a:rPr lang="en-US" sz="4000" b="1" dirty="0">
                <a:effectLst/>
                <a:latin typeface="Arial "/>
                <a:ea typeface="Tahoma" panose="020B0604030504040204" pitchFamily="34" charset="0"/>
              </a:rPr>
              <a:t> </a:t>
            </a:r>
            <a:r>
              <a:rPr lang="en-US" sz="4000" b="1" dirty="0" err="1">
                <a:effectLst/>
                <a:latin typeface="Arial "/>
                <a:ea typeface="Tahoma" panose="020B0604030504040204" pitchFamily="34" charset="0"/>
              </a:rPr>
              <a:t>dữ</a:t>
            </a:r>
            <a:r>
              <a:rPr lang="en-US" sz="4000" b="1" dirty="0">
                <a:effectLst/>
                <a:latin typeface="Arial "/>
                <a:ea typeface="Tahoma" panose="020B0604030504040204" pitchFamily="34" charset="0"/>
              </a:rPr>
              <a:t> </a:t>
            </a:r>
            <a:r>
              <a:rPr lang="en-US" sz="4000" b="1" dirty="0" err="1">
                <a:effectLst/>
                <a:latin typeface="Arial "/>
                <a:ea typeface="Tahoma" panose="020B0604030504040204" pitchFamily="34" charset="0"/>
              </a:rPr>
              <a:t>liệu</a:t>
            </a:r>
            <a:endParaRPr lang="en-ID" sz="4000" b="1" dirty="0">
              <a:latin typeface="Arial "/>
            </a:endParaRPr>
          </a:p>
        </p:txBody>
      </p:sp>
    </p:spTree>
    <p:extLst>
      <p:ext uri="{BB962C8B-B14F-4D97-AF65-F5344CB8AC3E}">
        <p14:creationId xmlns:p14="http://schemas.microsoft.com/office/powerpoint/2010/main" val="3262273182"/>
      </p:ext>
    </p:extLst>
  </p:cSld>
  <p:clrMapOvr>
    <a:masterClrMapping/>
  </p:clrMapOvr>
  <p:transition>
    <p:zoom/>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89AB0A76-CAF9-C6FD-CA16-4139FDABC0ED}"/>
              </a:ext>
            </a:extLst>
          </p:cNvPr>
          <p:cNvSpPr>
            <a:spLocks noGrp="1"/>
          </p:cNvSpPr>
          <p:nvPr>
            <p:ph type="dt" sz="half" idx="10"/>
          </p:nvPr>
        </p:nvSpPr>
        <p:spPr/>
        <p:txBody>
          <a:bodyPr/>
          <a:lstStyle/>
          <a:p>
            <a:pPr>
              <a:defRPr/>
            </a:pPr>
            <a:fld id="{E2B2E243-0AFB-4AB0-8BCD-7E8A01FE7EDE}" type="datetime4">
              <a:rPr lang="en-US" smtClean="0"/>
              <a:pPr>
                <a:defRPr/>
              </a:pPr>
              <a:t>September 23, 2023</a:t>
            </a:fld>
            <a:endParaRPr lang="en-US"/>
          </a:p>
        </p:txBody>
      </p:sp>
      <p:sp>
        <p:nvSpPr>
          <p:cNvPr id="5" name="Footer Placeholder 4">
            <a:extLst>
              <a:ext uri="{FF2B5EF4-FFF2-40B4-BE49-F238E27FC236}">
                <a16:creationId xmlns:a16="http://schemas.microsoft.com/office/drawing/2014/main" id="{5F21D75E-0BD3-B5B5-6633-F872E80EF5D5}"/>
              </a:ext>
            </a:extLst>
          </p:cNvPr>
          <p:cNvSpPr>
            <a:spLocks noGrp="1"/>
          </p:cNvSpPr>
          <p:nvPr>
            <p:ph type="ftr" sz="quarter" idx="11"/>
          </p:nvPr>
        </p:nvSpPr>
        <p:spPr/>
        <p:txBody>
          <a:bodyPr/>
          <a:lstStyle/>
          <a:p>
            <a:pPr>
              <a:defRPr/>
            </a:pPr>
            <a:r>
              <a:rPr lang="en-US"/>
              <a:t>Data Mining: Concepts and Techniques</a:t>
            </a:r>
          </a:p>
        </p:txBody>
      </p:sp>
      <p:sp>
        <p:nvSpPr>
          <p:cNvPr id="6" name="Slide Number Placeholder 5">
            <a:extLst>
              <a:ext uri="{FF2B5EF4-FFF2-40B4-BE49-F238E27FC236}">
                <a16:creationId xmlns:a16="http://schemas.microsoft.com/office/drawing/2014/main" id="{36B107F9-DC2B-9CC7-52A6-78EF45DBD30A}"/>
              </a:ext>
            </a:extLst>
          </p:cNvPr>
          <p:cNvSpPr>
            <a:spLocks noGrp="1"/>
          </p:cNvSpPr>
          <p:nvPr>
            <p:ph type="sldNum" sz="quarter" idx="12"/>
          </p:nvPr>
        </p:nvSpPr>
        <p:spPr/>
        <p:txBody>
          <a:bodyPr/>
          <a:lstStyle/>
          <a:p>
            <a:pPr>
              <a:defRPr/>
            </a:pPr>
            <a:fld id="{F769ABA6-33D2-4B9E-AD9A-DD94F86140E0}" type="slidenum">
              <a:rPr lang="en-US" altLang="en-US" smtClean="0"/>
              <a:pPr>
                <a:defRPr/>
              </a:pPr>
              <a:t>37</a:t>
            </a:fld>
            <a:endParaRPr lang="en-US" altLang="en-US"/>
          </a:p>
        </p:txBody>
      </p:sp>
      <p:sp>
        <p:nvSpPr>
          <p:cNvPr id="12" name="TextBox 11">
            <a:extLst>
              <a:ext uri="{FF2B5EF4-FFF2-40B4-BE49-F238E27FC236}">
                <a16:creationId xmlns:a16="http://schemas.microsoft.com/office/drawing/2014/main" id="{65DCF5B6-6607-5E2B-21C7-5068D1F2B6D2}"/>
              </a:ext>
            </a:extLst>
          </p:cNvPr>
          <p:cNvSpPr txBox="1"/>
          <p:nvPr/>
        </p:nvSpPr>
        <p:spPr>
          <a:xfrm>
            <a:off x="534330" y="701857"/>
            <a:ext cx="6094140" cy="400110"/>
          </a:xfrm>
          <a:prstGeom prst="rect">
            <a:avLst/>
          </a:prstGeom>
          <a:noFill/>
        </p:spPr>
        <p:txBody>
          <a:bodyPr wrap="square">
            <a:spAutoFit/>
          </a:bodyPr>
          <a:lstStyle/>
          <a:p>
            <a:r>
              <a:rPr lang="en-US" sz="2000" b="1" dirty="0">
                <a:effectLst/>
                <a:latin typeface="Arial "/>
                <a:ea typeface="Tahoma" panose="020B0604030504040204" pitchFamily="34" charset="0"/>
              </a:rPr>
              <a:t>3. Co </a:t>
            </a:r>
            <a:r>
              <a:rPr lang="en-US" sz="2000" b="1" dirty="0" err="1">
                <a:effectLst/>
                <a:latin typeface="Arial "/>
                <a:ea typeface="Tahoma" panose="020B0604030504040204" pitchFamily="34" charset="0"/>
              </a:rPr>
              <a:t>giãn</a:t>
            </a:r>
            <a:r>
              <a:rPr lang="en-US" sz="2000" b="1" dirty="0">
                <a:effectLst/>
                <a:latin typeface="Arial "/>
                <a:ea typeface="Tahoma" panose="020B0604030504040204" pitchFamily="34" charset="0"/>
              </a:rPr>
              <a:t> và </a:t>
            </a:r>
            <a:r>
              <a:rPr lang="en-US" sz="2000" b="1" dirty="0" err="1">
                <a:effectLst/>
                <a:latin typeface="Arial "/>
                <a:ea typeface="Tahoma" panose="020B0604030504040204" pitchFamily="34" charset="0"/>
              </a:rPr>
              <a:t>chuẩn</a:t>
            </a:r>
            <a:r>
              <a:rPr lang="en-US" sz="2000" b="1" dirty="0">
                <a:effectLst/>
                <a:latin typeface="Arial "/>
                <a:ea typeface="Tahoma" panose="020B0604030504040204" pitchFamily="34" charset="0"/>
              </a:rPr>
              <a:t> </a:t>
            </a:r>
            <a:r>
              <a:rPr lang="en-US" sz="2000" b="1" dirty="0" err="1">
                <a:effectLst/>
                <a:latin typeface="Arial "/>
                <a:ea typeface="Tahoma" panose="020B0604030504040204" pitchFamily="34" charset="0"/>
              </a:rPr>
              <a:t>hóa</a:t>
            </a:r>
            <a:r>
              <a:rPr lang="en-US" sz="2000" b="1" dirty="0">
                <a:effectLst/>
                <a:latin typeface="Arial "/>
                <a:ea typeface="Tahoma" panose="020B0604030504040204" pitchFamily="34" charset="0"/>
              </a:rPr>
              <a:t> </a:t>
            </a:r>
            <a:r>
              <a:rPr lang="en-US" sz="2000" b="1" dirty="0" err="1">
                <a:effectLst/>
                <a:latin typeface="Arial "/>
                <a:ea typeface="Tahoma" panose="020B0604030504040204" pitchFamily="34" charset="0"/>
              </a:rPr>
              <a:t>dữ</a:t>
            </a:r>
            <a:r>
              <a:rPr lang="en-US" sz="2000" b="1" dirty="0">
                <a:effectLst/>
                <a:latin typeface="Arial "/>
                <a:ea typeface="Tahoma" panose="020B0604030504040204" pitchFamily="34" charset="0"/>
              </a:rPr>
              <a:t> </a:t>
            </a:r>
            <a:r>
              <a:rPr lang="en-US" sz="2000" b="1" dirty="0" err="1">
                <a:effectLst/>
                <a:latin typeface="Arial "/>
                <a:ea typeface="Tahoma" panose="020B0604030504040204" pitchFamily="34" charset="0"/>
              </a:rPr>
              <a:t>liệu</a:t>
            </a:r>
            <a:endParaRPr lang="en-ID" sz="2000" b="1" dirty="0">
              <a:latin typeface="Arial "/>
            </a:endParaRPr>
          </a:p>
        </p:txBody>
      </p:sp>
      <p:sp>
        <p:nvSpPr>
          <p:cNvPr id="13" name="TextBox 12">
            <a:extLst>
              <a:ext uri="{FF2B5EF4-FFF2-40B4-BE49-F238E27FC236}">
                <a16:creationId xmlns:a16="http://schemas.microsoft.com/office/drawing/2014/main" id="{0F521AD3-9694-CBD5-02D3-CA5410190F22}"/>
              </a:ext>
            </a:extLst>
          </p:cNvPr>
          <p:cNvSpPr txBox="1"/>
          <p:nvPr/>
        </p:nvSpPr>
        <p:spPr>
          <a:xfrm>
            <a:off x="838199" y="1338146"/>
            <a:ext cx="2061117" cy="369332"/>
          </a:xfrm>
          <a:prstGeom prst="rect">
            <a:avLst/>
          </a:prstGeom>
          <a:noFill/>
        </p:spPr>
        <p:txBody>
          <a:bodyPr wrap="square" rtlCol="0">
            <a:spAutoFit/>
          </a:bodyPr>
          <a:lstStyle/>
          <a:p>
            <a:pPr marL="285750" indent="-285750">
              <a:buFont typeface="Arial" panose="020B0604020202020204" pitchFamily="34" charset="0"/>
              <a:buChar char="•"/>
            </a:pPr>
            <a:r>
              <a:rPr lang="en-US" dirty="0"/>
              <a:t>Co </a:t>
            </a:r>
            <a:r>
              <a:rPr lang="en-US" dirty="0" err="1"/>
              <a:t>giãn</a:t>
            </a:r>
            <a:r>
              <a:rPr lang="en-US" dirty="0"/>
              <a:t>(Scaling)</a:t>
            </a:r>
            <a:endParaRPr lang="en-ID" dirty="0"/>
          </a:p>
        </p:txBody>
      </p:sp>
      <p:sp>
        <p:nvSpPr>
          <p:cNvPr id="15" name="TextBox 14">
            <a:extLst>
              <a:ext uri="{FF2B5EF4-FFF2-40B4-BE49-F238E27FC236}">
                <a16:creationId xmlns:a16="http://schemas.microsoft.com/office/drawing/2014/main" id="{E44E1E17-0399-35E8-9D94-BEAE5644ED56}"/>
              </a:ext>
            </a:extLst>
          </p:cNvPr>
          <p:cNvSpPr txBox="1"/>
          <p:nvPr/>
        </p:nvSpPr>
        <p:spPr>
          <a:xfrm>
            <a:off x="1028699" y="1707478"/>
            <a:ext cx="10691233" cy="369332"/>
          </a:xfrm>
          <a:prstGeom prst="rect">
            <a:avLst/>
          </a:prstGeom>
          <a:noFill/>
        </p:spPr>
        <p:txBody>
          <a:bodyPr wrap="square">
            <a:spAutoFit/>
          </a:bodyPr>
          <a:lstStyle/>
          <a:p>
            <a:pPr algn="just"/>
            <a:r>
              <a:rPr lang="en-US" b="0" i="0" dirty="0">
                <a:solidFill>
                  <a:srgbClr val="1B1B1B"/>
                </a:solidFill>
                <a:effectLst/>
                <a:latin typeface="Open Sans" panose="020B0606030504020204" pitchFamily="34" charset="0"/>
              </a:rPr>
              <a:t>- </a:t>
            </a:r>
            <a:r>
              <a:rPr lang="vi-VN" b="0" i="0" dirty="0">
                <a:solidFill>
                  <a:srgbClr val="1B1B1B"/>
                </a:solidFill>
                <a:effectLst/>
              </a:rPr>
              <a:t>Scaling là biến đổi khoảng giá trị của dữ liệu về một khoảng đặc biệt như 0-100 hay 0-1, thường là 0-1</a:t>
            </a:r>
            <a:endParaRPr lang="en-ID" dirty="0"/>
          </a:p>
        </p:txBody>
      </p:sp>
      <p:grpSp>
        <p:nvGrpSpPr>
          <p:cNvPr id="14341" name="Group 14340">
            <a:extLst>
              <a:ext uri="{FF2B5EF4-FFF2-40B4-BE49-F238E27FC236}">
                <a16:creationId xmlns:a16="http://schemas.microsoft.com/office/drawing/2014/main" id="{1A456E71-0CF7-9852-817B-5F2EA9F5772E}"/>
              </a:ext>
            </a:extLst>
          </p:cNvPr>
          <p:cNvGrpSpPr/>
          <p:nvPr/>
        </p:nvGrpSpPr>
        <p:grpSpPr>
          <a:xfrm>
            <a:off x="1393917" y="2682321"/>
            <a:ext cx="9404165" cy="2259130"/>
            <a:chOff x="534330" y="2682321"/>
            <a:chExt cx="9404165" cy="2259130"/>
          </a:xfrm>
        </p:grpSpPr>
        <p:pic>
          <p:nvPicPr>
            <p:cNvPr id="17" name="Picture 16">
              <a:extLst>
                <a:ext uri="{FF2B5EF4-FFF2-40B4-BE49-F238E27FC236}">
                  <a16:creationId xmlns:a16="http://schemas.microsoft.com/office/drawing/2014/main" id="{71D3315F-051E-0A85-5E2A-9CFF34416EB5}"/>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534330" y="2791752"/>
              <a:ext cx="1411709" cy="2064292"/>
            </a:xfrm>
            <a:prstGeom prst="rect">
              <a:avLst/>
            </a:prstGeom>
          </p:spPr>
        </p:pic>
        <p:grpSp>
          <p:nvGrpSpPr>
            <p:cNvPr id="28" name="Group 27">
              <a:extLst>
                <a:ext uri="{FF2B5EF4-FFF2-40B4-BE49-F238E27FC236}">
                  <a16:creationId xmlns:a16="http://schemas.microsoft.com/office/drawing/2014/main" id="{F41202A5-591E-53A2-5F3B-9B0801540C18}"/>
                </a:ext>
              </a:extLst>
            </p:cNvPr>
            <p:cNvGrpSpPr/>
            <p:nvPr/>
          </p:nvGrpSpPr>
          <p:grpSpPr>
            <a:xfrm>
              <a:off x="1885508" y="2780601"/>
              <a:ext cx="1739588" cy="2030153"/>
              <a:chOff x="3367668" y="2149888"/>
              <a:chExt cx="1739588" cy="2030153"/>
            </a:xfrm>
          </p:grpSpPr>
          <p:sp>
            <p:nvSpPr>
              <p:cNvPr id="27" name="Oval 26">
                <a:extLst>
                  <a:ext uri="{FF2B5EF4-FFF2-40B4-BE49-F238E27FC236}">
                    <a16:creationId xmlns:a16="http://schemas.microsoft.com/office/drawing/2014/main" id="{95257633-D130-C2F1-2529-C103D9B443F5}"/>
                  </a:ext>
                </a:extLst>
              </p:cNvPr>
              <p:cNvSpPr/>
              <p:nvPr/>
            </p:nvSpPr>
            <p:spPr>
              <a:xfrm>
                <a:off x="4215159" y="3348572"/>
                <a:ext cx="847493" cy="83146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20" name="Oval 19">
                <a:extLst>
                  <a:ext uri="{FF2B5EF4-FFF2-40B4-BE49-F238E27FC236}">
                    <a16:creationId xmlns:a16="http://schemas.microsoft.com/office/drawing/2014/main" id="{55E21423-2F3E-A50A-B2A1-883AEBC60E7F}"/>
                  </a:ext>
                </a:extLst>
              </p:cNvPr>
              <p:cNvSpPr/>
              <p:nvPr/>
            </p:nvSpPr>
            <p:spPr>
              <a:xfrm>
                <a:off x="4215160" y="2149888"/>
                <a:ext cx="847493" cy="83146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cxnSp>
            <p:nvCxnSpPr>
              <p:cNvPr id="19" name="Straight Arrow Connector 18">
                <a:extLst>
                  <a:ext uri="{FF2B5EF4-FFF2-40B4-BE49-F238E27FC236}">
                    <a16:creationId xmlns:a16="http://schemas.microsoft.com/office/drawing/2014/main" id="{C6290643-2708-3CB7-ECA5-C0E23C3A8848}"/>
                  </a:ext>
                </a:extLst>
              </p:cNvPr>
              <p:cNvCxnSpPr/>
              <p:nvPr/>
            </p:nvCxnSpPr>
            <p:spPr>
              <a:xfrm flipV="1">
                <a:off x="3367668" y="2687444"/>
                <a:ext cx="847493" cy="41259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6700D70A-4836-B189-93EA-4377E9E357B2}"/>
                  </a:ext>
                </a:extLst>
              </p:cNvPr>
              <p:cNvSpPr txBox="1"/>
              <p:nvPr/>
            </p:nvSpPr>
            <p:spPr>
              <a:xfrm>
                <a:off x="4449335" y="2333017"/>
                <a:ext cx="490654" cy="369332"/>
              </a:xfrm>
              <a:prstGeom prst="rect">
                <a:avLst/>
              </a:prstGeom>
              <a:noFill/>
            </p:spPr>
            <p:txBody>
              <a:bodyPr wrap="square" rtlCol="0">
                <a:spAutoFit/>
              </a:bodyPr>
              <a:lstStyle/>
              <a:p>
                <a:r>
                  <a:rPr lang="en-US" dirty="0"/>
                  <a:t>kg</a:t>
                </a:r>
                <a:endParaRPr lang="en-ID" dirty="0"/>
              </a:p>
            </p:txBody>
          </p:sp>
          <p:cxnSp>
            <p:nvCxnSpPr>
              <p:cNvPr id="22" name="Straight Arrow Connector 21">
                <a:extLst>
                  <a:ext uri="{FF2B5EF4-FFF2-40B4-BE49-F238E27FC236}">
                    <a16:creationId xmlns:a16="http://schemas.microsoft.com/office/drawing/2014/main" id="{41476CEA-4EFC-E35B-B576-C50DBB192F5E}"/>
                  </a:ext>
                </a:extLst>
              </p:cNvPr>
              <p:cNvCxnSpPr>
                <a:cxnSpLocks/>
              </p:cNvCxnSpPr>
              <p:nvPr/>
            </p:nvCxnSpPr>
            <p:spPr>
              <a:xfrm>
                <a:off x="3367668" y="3100039"/>
                <a:ext cx="847493" cy="61063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19B36E57-5B62-BA75-1C9D-8AD58864F6F9}"/>
                  </a:ext>
                </a:extLst>
              </p:cNvPr>
              <p:cNvSpPr txBox="1"/>
              <p:nvPr/>
            </p:nvSpPr>
            <p:spPr>
              <a:xfrm>
                <a:off x="4259763" y="3618362"/>
                <a:ext cx="847493" cy="369332"/>
              </a:xfrm>
              <a:prstGeom prst="rect">
                <a:avLst/>
              </a:prstGeom>
              <a:noFill/>
            </p:spPr>
            <p:txBody>
              <a:bodyPr wrap="square" rtlCol="0">
                <a:spAutoFit/>
              </a:bodyPr>
              <a:lstStyle/>
              <a:p>
                <a:r>
                  <a:rPr lang="en-US" dirty="0"/>
                  <a:t>pound</a:t>
                </a:r>
                <a:endParaRPr lang="en-ID" dirty="0"/>
              </a:p>
            </p:txBody>
          </p:sp>
        </p:grpSp>
        <p:pic>
          <p:nvPicPr>
            <p:cNvPr id="30" name="Picture 29">
              <a:extLst>
                <a:ext uri="{FF2B5EF4-FFF2-40B4-BE49-F238E27FC236}">
                  <a16:creationId xmlns:a16="http://schemas.microsoft.com/office/drawing/2014/main" id="{83617B2A-8F4B-D591-AE4F-4E1AFF060D20}"/>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4812702" y="2682321"/>
              <a:ext cx="2259130" cy="2259130"/>
            </a:xfrm>
            <a:prstGeom prst="rect">
              <a:avLst/>
            </a:prstGeom>
          </p:spPr>
        </p:pic>
        <p:sp>
          <p:nvSpPr>
            <p:cNvPr id="31" name="Arrow: Right 30">
              <a:extLst>
                <a:ext uri="{FF2B5EF4-FFF2-40B4-BE49-F238E27FC236}">
                  <a16:creationId xmlns:a16="http://schemas.microsoft.com/office/drawing/2014/main" id="{63532A53-457F-4ED2-6EDD-2567430F73A5}"/>
                </a:ext>
              </a:extLst>
            </p:cNvPr>
            <p:cNvSpPr/>
            <p:nvPr/>
          </p:nvSpPr>
          <p:spPr>
            <a:xfrm>
              <a:off x="3633330" y="3674379"/>
              <a:ext cx="1024055" cy="155387"/>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4336" name="Arrow: Right 14335">
              <a:extLst>
                <a:ext uri="{FF2B5EF4-FFF2-40B4-BE49-F238E27FC236}">
                  <a16:creationId xmlns:a16="http://schemas.microsoft.com/office/drawing/2014/main" id="{1F8BFFF9-9F68-7C57-FCEF-113FAF4EA981}"/>
                </a:ext>
              </a:extLst>
            </p:cNvPr>
            <p:cNvSpPr/>
            <p:nvPr/>
          </p:nvSpPr>
          <p:spPr>
            <a:xfrm>
              <a:off x="7270595" y="3829766"/>
              <a:ext cx="1033446" cy="45719"/>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4337" name="TextBox 14336">
              <a:extLst>
                <a:ext uri="{FF2B5EF4-FFF2-40B4-BE49-F238E27FC236}">
                  <a16:creationId xmlns:a16="http://schemas.microsoft.com/office/drawing/2014/main" id="{4B02166C-9C12-441A-9CF6-1113F42A943F}"/>
                </a:ext>
              </a:extLst>
            </p:cNvPr>
            <p:cNvSpPr txBox="1"/>
            <p:nvPr/>
          </p:nvSpPr>
          <p:spPr>
            <a:xfrm>
              <a:off x="8468393" y="3662582"/>
              <a:ext cx="1470102" cy="369332"/>
            </a:xfrm>
            <a:prstGeom prst="rect">
              <a:avLst/>
            </a:prstGeom>
            <a:noFill/>
          </p:spPr>
          <p:txBody>
            <a:bodyPr wrap="square" rtlCol="0">
              <a:spAutoFit/>
            </a:bodyPr>
            <a:lstStyle/>
            <a:p>
              <a:r>
                <a:rPr lang="en-US" dirty="0"/>
                <a:t>1kg=1pound</a:t>
              </a:r>
              <a:endParaRPr lang="en-ID" dirty="0"/>
            </a:p>
          </p:txBody>
        </p:sp>
      </p:grpSp>
      <p:sp>
        <p:nvSpPr>
          <p:cNvPr id="14339" name="TextBox 14338">
            <a:extLst>
              <a:ext uri="{FF2B5EF4-FFF2-40B4-BE49-F238E27FC236}">
                <a16:creationId xmlns:a16="http://schemas.microsoft.com/office/drawing/2014/main" id="{8EA4D011-88C5-7965-9F59-EF86E7904FD9}"/>
              </a:ext>
            </a:extLst>
          </p:cNvPr>
          <p:cNvSpPr txBox="1"/>
          <p:nvPr/>
        </p:nvSpPr>
        <p:spPr>
          <a:xfrm>
            <a:off x="4592437" y="5835411"/>
            <a:ext cx="3145673" cy="369332"/>
          </a:xfrm>
          <a:prstGeom prst="rect">
            <a:avLst/>
          </a:prstGeom>
          <a:noFill/>
        </p:spPr>
        <p:txBody>
          <a:bodyPr wrap="square" rtlCol="0">
            <a:spAutoFit/>
          </a:bodyPr>
          <a:lstStyle/>
          <a:p>
            <a:r>
              <a:rPr lang="en-US" dirty="0">
                <a:latin typeface="Arial "/>
              </a:rPr>
              <a:t>1kg=</a:t>
            </a:r>
            <a:r>
              <a:rPr lang="en-ID" b="0" i="0" dirty="0">
                <a:solidFill>
                  <a:srgbClr val="1B1B1B"/>
                </a:solidFill>
                <a:effectLst/>
                <a:latin typeface="Arial "/>
              </a:rPr>
              <a:t>0.45359237</a:t>
            </a:r>
            <a:r>
              <a:rPr lang="en-US" dirty="0">
                <a:latin typeface="Arial "/>
              </a:rPr>
              <a:t>pound</a:t>
            </a:r>
            <a:endParaRPr lang="en-ID" dirty="0">
              <a:latin typeface="Arial "/>
            </a:endParaRPr>
          </a:p>
        </p:txBody>
      </p:sp>
    </p:spTree>
    <p:extLst>
      <p:ext uri="{BB962C8B-B14F-4D97-AF65-F5344CB8AC3E}">
        <p14:creationId xmlns:p14="http://schemas.microsoft.com/office/powerpoint/2010/main" val="3075937726"/>
      </p:ext>
    </p:extLst>
  </p:cSld>
  <p:clrMapOvr>
    <a:masterClrMapping/>
  </p:clrMapOvr>
  <p:transition>
    <p:zoom/>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43270C39-1665-A3C2-63D8-1C99DC7F838A}"/>
              </a:ext>
            </a:extLst>
          </p:cNvPr>
          <p:cNvSpPr>
            <a:spLocks noGrp="1"/>
          </p:cNvSpPr>
          <p:nvPr>
            <p:ph type="dt" sz="half" idx="10"/>
          </p:nvPr>
        </p:nvSpPr>
        <p:spPr/>
        <p:txBody>
          <a:bodyPr/>
          <a:lstStyle/>
          <a:p>
            <a:pPr>
              <a:defRPr/>
            </a:pPr>
            <a:fld id="{E2B2E243-0AFB-4AB0-8BCD-7E8A01FE7EDE}" type="datetime4">
              <a:rPr lang="en-US" smtClean="0"/>
              <a:pPr>
                <a:defRPr/>
              </a:pPr>
              <a:t>September 23, 2023</a:t>
            </a:fld>
            <a:endParaRPr lang="en-US"/>
          </a:p>
        </p:txBody>
      </p:sp>
      <p:sp>
        <p:nvSpPr>
          <p:cNvPr id="5" name="Footer Placeholder 4">
            <a:extLst>
              <a:ext uri="{FF2B5EF4-FFF2-40B4-BE49-F238E27FC236}">
                <a16:creationId xmlns:a16="http://schemas.microsoft.com/office/drawing/2014/main" id="{62E58DDC-8F57-F8E9-E08F-37F37312E76F}"/>
              </a:ext>
            </a:extLst>
          </p:cNvPr>
          <p:cNvSpPr>
            <a:spLocks noGrp="1"/>
          </p:cNvSpPr>
          <p:nvPr>
            <p:ph type="ftr" sz="quarter" idx="11"/>
          </p:nvPr>
        </p:nvSpPr>
        <p:spPr/>
        <p:txBody>
          <a:bodyPr/>
          <a:lstStyle/>
          <a:p>
            <a:pPr>
              <a:defRPr/>
            </a:pPr>
            <a:r>
              <a:rPr lang="en-US"/>
              <a:t>Data Mining: Concepts and Techniques</a:t>
            </a:r>
          </a:p>
        </p:txBody>
      </p:sp>
      <p:sp>
        <p:nvSpPr>
          <p:cNvPr id="6" name="Slide Number Placeholder 5">
            <a:extLst>
              <a:ext uri="{FF2B5EF4-FFF2-40B4-BE49-F238E27FC236}">
                <a16:creationId xmlns:a16="http://schemas.microsoft.com/office/drawing/2014/main" id="{EC6241F9-52EA-E4CD-5167-2119C7B88CD1}"/>
              </a:ext>
            </a:extLst>
          </p:cNvPr>
          <p:cNvSpPr>
            <a:spLocks noGrp="1"/>
          </p:cNvSpPr>
          <p:nvPr>
            <p:ph type="sldNum" sz="quarter" idx="12"/>
          </p:nvPr>
        </p:nvSpPr>
        <p:spPr/>
        <p:txBody>
          <a:bodyPr/>
          <a:lstStyle/>
          <a:p>
            <a:pPr>
              <a:defRPr/>
            </a:pPr>
            <a:fld id="{F769ABA6-33D2-4B9E-AD9A-DD94F86140E0}" type="slidenum">
              <a:rPr lang="en-US" altLang="en-US" smtClean="0"/>
              <a:pPr>
                <a:defRPr/>
              </a:pPr>
              <a:t>38</a:t>
            </a:fld>
            <a:endParaRPr lang="en-US" altLang="en-US"/>
          </a:p>
        </p:txBody>
      </p:sp>
      <p:sp>
        <p:nvSpPr>
          <p:cNvPr id="7" name="TextBox 6">
            <a:extLst>
              <a:ext uri="{FF2B5EF4-FFF2-40B4-BE49-F238E27FC236}">
                <a16:creationId xmlns:a16="http://schemas.microsoft.com/office/drawing/2014/main" id="{7A41C133-280A-15BD-3A82-68A566FA65ED}"/>
              </a:ext>
            </a:extLst>
          </p:cNvPr>
          <p:cNvSpPr txBox="1"/>
          <p:nvPr/>
        </p:nvSpPr>
        <p:spPr>
          <a:xfrm>
            <a:off x="534330" y="701857"/>
            <a:ext cx="6094140" cy="400110"/>
          </a:xfrm>
          <a:prstGeom prst="rect">
            <a:avLst/>
          </a:prstGeom>
          <a:noFill/>
        </p:spPr>
        <p:txBody>
          <a:bodyPr wrap="square">
            <a:spAutoFit/>
          </a:bodyPr>
          <a:lstStyle/>
          <a:p>
            <a:r>
              <a:rPr lang="en-US" sz="2000" b="1" dirty="0">
                <a:effectLst/>
                <a:latin typeface="Arial "/>
                <a:ea typeface="Tahoma" panose="020B0604030504040204" pitchFamily="34" charset="0"/>
              </a:rPr>
              <a:t>3. Co </a:t>
            </a:r>
            <a:r>
              <a:rPr lang="en-US" sz="2000" b="1" dirty="0" err="1">
                <a:effectLst/>
                <a:latin typeface="Arial "/>
                <a:ea typeface="Tahoma" panose="020B0604030504040204" pitchFamily="34" charset="0"/>
              </a:rPr>
              <a:t>giãn</a:t>
            </a:r>
            <a:r>
              <a:rPr lang="en-US" sz="2000" b="1" dirty="0">
                <a:effectLst/>
                <a:latin typeface="Arial "/>
                <a:ea typeface="Tahoma" panose="020B0604030504040204" pitchFamily="34" charset="0"/>
              </a:rPr>
              <a:t> và </a:t>
            </a:r>
            <a:r>
              <a:rPr lang="en-US" sz="2000" b="1" dirty="0" err="1">
                <a:effectLst/>
                <a:latin typeface="Arial "/>
                <a:ea typeface="Tahoma" panose="020B0604030504040204" pitchFamily="34" charset="0"/>
              </a:rPr>
              <a:t>chuẩn</a:t>
            </a:r>
            <a:r>
              <a:rPr lang="en-US" sz="2000" b="1" dirty="0">
                <a:effectLst/>
                <a:latin typeface="Arial "/>
                <a:ea typeface="Tahoma" panose="020B0604030504040204" pitchFamily="34" charset="0"/>
              </a:rPr>
              <a:t> </a:t>
            </a:r>
            <a:r>
              <a:rPr lang="en-US" sz="2000" b="1" dirty="0" err="1">
                <a:effectLst/>
                <a:latin typeface="Arial "/>
                <a:ea typeface="Tahoma" panose="020B0604030504040204" pitchFamily="34" charset="0"/>
              </a:rPr>
              <a:t>hóa</a:t>
            </a:r>
            <a:r>
              <a:rPr lang="en-US" sz="2000" b="1" dirty="0">
                <a:effectLst/>
                <a:latin typeface="Arial "/>
                <a:ea typeface="Tahoma" panose="020B0604030504040204" pitchFamily="34" charset="0"/>
              </a:rPr>
              <a:t> </a:t>
            </a:r>
            <a:r>
              <a:rPr lang="en-US" sz="2000" b="1" dirty="0" err="1">
                <a:effectLst/>
                <a:latin typeface="Arial "/>
                <a:ea typeface="Tahoma" panose="020B0604030504040204" pitchFamily="34" charset="0"/>
              </a:rPr>
              <a:t>dữ</a:t>
            </a:r>
            <a:r>
              <a:rPr lang="en-US" sz="2000" b="1" dirty="0">
                <a:effectLst/>
                <a:latin typeface="Arial "/>
                <a:ea typeface="Tahoma" panose="020B0604030504040204" pitchFamily="34" charset="0"/>
              </a:rPr>
              <a:t> </a:t>
            </a:r>
            <a:r>
              <a:rPr lang="en-US" sz="2000" b="1" dirty="0" err="1">
                <a:effectLst/>
                <a:latin typeface="Arial "/>
                <a:ea typeface="Tahoma" panose="020B0604030504040204" pitchFamily="34" charset="0"/>
              </a:rPr>
              <a:t>liệu</a:t>
            </a:r>
            <a:endParaRPr lang="en-ID" sz="2000" b="1" dirty="0">
              <a:latin typeface="Arial "/>
            </a:endParaRPr>
          </a:p>
        </p:txBody>
      </p:sp>
      <p:sp>
        <p:nvSpPr>
          <p:cNvPr id="8" name="TextBox 7">
            <a:extLst>
              <a:ext uri="{FF2B5EF4-FFF2-40B4-BE49-F238E27FC236}">
                <a16:creationId xmlns:a16="http://schemas.microsoft.com/office/drawing/2014/main" id="{5A268B3A-7DB4-AD1A-889D-26A87E5BBDEA}"/>
              </a:ext>
            </a:extLst>
          </p:cNvPr>
          <p:cNvSpPr txBox="1"/>
          <p:nvPr/>
        </p:nvSpPr>
        <p:spPr>
          <a:xfrm>
            <a:off x="959004" y="1454563"/>
            <a:ext cx="4560849" cy="369332"/>
          </a:xfrm>
          <a:prstGeom prst="rect">
            <a:avLst/>
          </a:prstGeom>
          <a:noFill/>
        </p:spPr>
        <p:txBody>
          <a:bodyPr wrap="square" rtlCol="0">
            <a:spAutoFit/>
          </a:bodyPr>
          <a:lstStyle/>
          <a:p>
            <a:r>
              <a:rPr lang="en-US" b="1" dirty="0">
                <a:latin typeface="Arial "/>
              </a:rPr>
              <a:t>Simple Features Scaling</a:t>
            </a:r>
            <a:endParaRPr lang="en-ID" b="1" dirty="0">
              <a:latin typeface="Arial "/>
            </a:endParaRPr>
          </a:p>
        </p:txBody>
      </p:sp>
      <p:grpSp>
        <p:nvGrpSpPr>
          <p:cNvPr id="11" name="Group 10">
            <a:extLst>
              <a:ext uri="{FF2B5EF4-FFF2-40B4-BE49-F238E27FC236}">
                <a16:creationId xmlns:a16="http://schemas.microsoft.com/office/drawing/2014/main" id="{56E33B96-50FF-2CD3-BD09-2C31B7E51D99}"/>
              </a:ext>
            </a:extLst>
          </p:cNvPr>
          <p:cNvGrpSpPr/>
          <p:nvPr/>
        </p:nvGrpSpPr>
        <p:grpSpPr>
          <a:xfrm>
            <a:off x="2491485" y="2291420"/>
            <a:ext cx="7209030" cy="2059090"/>
            <a:chOff x="3132578" y="1763303"/>
            <a:chExt cx="7209030" cy="2059090"/>
          </a:xfrm>
        </p:grpSpPr>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76FAAD75-CE99-A338-29C5-A8178A467BDC}"/>
                    </a:ext>
                  </a:extLst>
                </p:cNvPr>
                <p:cNvSpPr txBox="1"/>
                <p:nvPr/>
              </p:nvSpPr>
              <p:spPr>
                <a:xfrm>
                  <a:off x="3132578" y="1763303"/>
                  <a:ext cx="3321679" cy="205909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4400" b="0" i="1" smtClean="0">
                                <a:latin typeface="Cambria Math" panose="02040503050406030204" pitchFamily="18" charset="0"/>
                              </a:rPr>
                            </m:ctrlPr>
                          </m:sSubPr>
                          <m:e>
                            <m:r>
                              <a:rPr lang="en-US" sz="4400" b="0" i="1" smtClean="0">
                                <a:latin typeface="Cambria Math" panose="02040503050406030204" pitchFamily="18" charset="0"/>
                              </a:rPr>
                              <m:t>𝑋</m:t>
                            </m:r>
                          </m:e>
                          <m:sub>
                            <m:r>
                              <a:rPr lang="en-US" sz="4400" b="0" i="1" smtClean="0">
                                <a:latin typeface="Cambria Math" panose="02040503050406030204" pitchFamily="18" charset="0"/>
                              </a:rPr>
                              <m:t>𝑛𝑒𝑤</m:t>
                            </m:r>
                          </m:sub>
                        </m:sSub>
                        <m:r>
                          <a:rPr lang="en-US" sz="4400" b="0" i="1" smtClean="0">
                            <a:latin typeface="Cambria Math" panose="02040503050406030204" pitchFamily="18" charset="0"/>
                          </a:rPr>
                          <m:t>=</m:t>
                        </m:r>
                        <m:f>
                          <m:fPr>
                            <m:ctrlPr>
                              <a:rPr lang="en-US" sz="4400" b="0" i="1" smtClean="0">
                                <a:latin typeface="Cambria Math" panose="02040503050406030204" pitchFamily="18" charset="0"/>
                              </a:rPr>
                            </m:ctrlPr>
                          </m:fPr>
                          <m:num>
                            <m:sSub>
                              <m:sSubPr>
                                <m:ctrlPr>
                                  <a:rPr lang="en-US" sz="4400" b="0" i="1" smtClean="0">
                                    <a:latin typeface="Cambria Math" panose="02040503050406030204" pitchFamily="18" charset="0"/>
                                  </a:rPr>
                                </m:ctrlPr>
                              </m:sSubPr>
                              <m:e>
                                <m:r>
                                  <a:rPr lang="en-US" sz="4400" b="0" i="1" smtClean="0">
                                    <a:latin typeface="Cambria Math" panose="02040503050406030204" pitchFamily="18" charset="0"/>
                                  </a:rPr>
                                  <m:t>𝑋</m:t>
                                </m:r>
                              </m:e>
                              <m:sub>
                                <m:r>
                                  <a:rPr lang="en-US" sz="4400" b="0" i="1" smtClean="0">
                                    <a:latin typeface="Cambria Math" panose="02040503050406030204" pitchFamily="18" charset="0"/>
                                  </a:rPr>
                                  <m:t>𝑜𝑙𝑑</m:t>
                                </m:r>
                              </m:sub>
                            </m:sSub>
                          </m:num>
                          <m:den>
                            <m:sSub>
                              <m:sSubPr>
                                <m:ctrlPr>
                                  <a:rPr lang="en-US" sz="4400" b="0" i="1" smtClean="0">
                                    <a:latin typeface="Cambria Math" panose="02040503050406030204" pitchFamily="18" charset="0"/>
                                  </a:rPr>
                                </m:ctrlPr>
                              </m:sSubPr>
                              <m:e>
                                <m:r>
                                  <a:rPr lang="en-US" sz="4400" b="0" i="1" smtClean="0">
                                    <a:latin typeface="Cambria Math" panose="02040503050406030204" pitchFamily="18" charset="0"/>
                                  </a:rPr>
                                  <m:t>𝑋</m:t>
                                </m:r>
                              </m:e>
                              <m:sub>
                                <m:r>
                                  <a:rPr lang="en-US" sz="4400" b="0" i="1" smtClean="0">
                                    <a:latin typeface="Cambria Math" panose="02040503050406030204" pitchFamily="18" charset="0"/>
                                  </a:rPr>
                                  <m:t>𝑚𝑎𝑥</m:t>
                                </m:r>
                              </m:sub>
                            </m:sSub>
                          </m:den>
                        </m:f>
                      </m:oMath>
                    </m:oMathPara>
                  </a14:m>
                  <a:endParaRPr lang="en-US" sz="4400" b="0" dirty="0"/>
                </a:p>
                <a:p>
                  <a:endParaRPr lang="en-ID" sz="4400" dirty="0"/>
                </a:p>
              </p:txBody>
            </p:sp>
          </mc:Choice>
          <mc:Fallback xmlns="">
            <p:sp>
              <p:nvSpPr>
                <p:cNvPr id="9" name="TextBox 8">
                  <a:extLst>
                    <a:ext uri="{FF2B5EF4-FFF2-40B4-BE49-F238E27FC236}">
                      <a16:creationId xmlns:a16="http://schemas.microsoft.com/office/drawing/2014/main" id="{76FAAD75-CE99-A338-29C5-A8178A467BDC}"/>
                    </a:ext>
                  </a:extLst>
                </p:cNvPr>
                <p:cNvSpPr txBox="1">
                  <a:spLocks noRot="1" noChangeAspect="1" noMove="1" noResize="1" noEditPoints="1" noAdjustHandles="1" noChangeArrowheads="1" noChangeShapeType="1" noTextEdit="1"/>
                </p:cNvSpPr>
                <p:nvPr/>
              </p:nvSpPr>
              <p:spPr>
                <a:xfrm>
                  <a:off x="3132578" y="1763303"/>
                  <a:ext cx="3321679" cy="2059090"/>
                </a:xfrm>
                <a:prstGeom prst="rect">
                  <a:avLst/>
                </a:prstGeom>
                <a:blipFill>
                  <a:blip r:embed="rId3"/>
                  <a:stretch>
                    <a:fillRect/>
                  </a:stretch>
                </a:blipFill>
              </p:spPr>
              <p:txBody>
                <a:bodyPr/>
                <a:lstStyle/>
                <a:p>
                  <a:r>
                    <a:rPr lang="en-ID">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95D49AD-983E-9AEA-3B0F-863574AE2B14}"/>
                    </a:ext>
                  </a:extLst>
                </p:cNvPr>
                <p:cNvSpPr txBox="1"/>
                <p:nvPr/>
              </p:nvSpPr>
              <p:spPr>
                <a:xfrm>
                  <a:off x="6617319" y="2056745"/>
                  <a:ext cx="3724289" cy="6771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4400" b="0" i="1" smtClean="0">
                            <a:latin typeface="Cambria Math" panose="02040503050406030204" pitchFamily="18" charset="0"/>
                          </a:rPr>
                          <m:t>(</m:t>
                        </m:r>
                        <m:sSub>
                          <m:sSubPr>
                            <m:ctrlPr>
                              <a:rPr lang="en-US" sz="4400" b="0" i="1" smtClean="0">
                                <a:latin typeface="Cambria Math" panose="02040503050406030204" pitchFamily="18" charset="0"/>
                              </a:rPr>
                            </m:ctrlPr>
                          </m:sSubPr>
                          <m:e>
                            <m:r>
                              <a:rPr lang="en-US" sz="4400" b="0" i="1" smtClean="0">
                                <a:latin typeface="Cambria Math" panose="02040503050406030204" pitchFamily="18" charset="0"/>
                              </a:rPr>
                              <m:t>𝑋</m:t>
                            </m:r>
                          </m:e>
                          <m:sub>
                            <m:r>
                              <a:rPr lang="en-US" sz="4400" b="0" i="1" smtClean="0">
                                <a:latin typeface="Cambria Math" panose="02040503050406030204" pitchFamily="18" charset="0"/>
                              </a:rPr>
                              <m:t>𝑛𝑒𝑤</m:t>
                            </m:r>
                          </m:sub>
                        </m:sSub>
                        <m:r>
                          <a:rPr lang="en-US" sz="4400" b="0" i="1" smtClean="0">
                            <a:latin typeface="Cambria Math" panose="02040503050406030204" pitchFamily="18" charset="0"/>
                            <a:ea typeface="Cambria Math" panose="02040503050406030204" pitchFamily="18" charset="0"/>
                          </a:rPr>
                          <m:t>∈</m:t>
                        </m:r>
                        <m:d>
                          <m:dPr>
                            <m:begChr m:val="["/>
                            <m:endChr m:val="]"/>
                            <m:ctrlPr>
                              <a:rPr lang="en-US" sz="4400" b="0" i="1" smtClean="0">
                                <a:latin typeface="Cambria Math" panose="02040503050406030204" pitchFamily="18" charset="0"/>
                                <a:ea typeface="Cambria Math" panose="02040503050406030204" pitchFamily="18" charset="0"/>
                              </a:rPr>
                            </m:ctrlPr>
                          </m:dPr>
                          <m:e>
                            <m:r>
                              <a:rPr lang="en-US" sz="4400" b="0" i="1" smtClean="0">
                                <a:latin typeface="Cambria Math" panose="02040503050406030204" pitchFamily="18" charset="0"/>
                                <a:ea typeface="Cambria Math" panose="02040503050406030204" pitchFamily="18" charset="0"/>
                              </a:rPr>
                              <m:t>0;1</m:t>
                            </m:r>
                          </m:e>
                        </m:d>
                        <m:r>
                          <a:rPr lang="en-US" sz="4400" b="0" i="1" smtClean="0">
                            <a:latin typeface="Cambria Math" panose="02040503050406030204" pitchFamily="18" charset="0"/>
                            <a:ea typeface="Cambria Math" panose="02040503050406030204" pitchFamily="18" charset="0"/>
                          </a:rPr>
                          <m:t>)</m:t>
                        </m:r>
                      </m:oMath>
                    </m:oMathPara>
                  </a14:m>
                  <a:endParaRPr lang="en-ID" sz="4400" dirty="0"/>
                </a:p>
              </p:txBody>
            </p:sp>
          </mc:Choice>
          <mc:Fallback xmlns="">
            <p:sp>
              <p:nvSpPr>
                <p:cNvPr id="10" name="TextBox 9">
                  <a:extLst>
                    <a:ext uri="{FF2B5EF4-FFF2-40B4-BE49-F238E27FC236}">
                      <a16:creationId xmlns:a16="http://schemas.microsoft.com/office/drawing/2014/main" id="{E95D49AD-983E-9AEA-3B0F-863574AE2B14}"/>
                    </a:ext>
                  </a:extLst>
                </p:cNvPr>
                <p:cNvSpPr txBox="1">
                  <a:spLocks noRot="1" noChangeAspect="1" noMove="1" noResize="1" noEditPoints="1" noAdjustHandles="1" noChangeArrowheads="1" noChangeShapeType="1" noTextEdit="1"/>
                </p:cNvSpPr>
                <p:nvPr/>
              </p:nvSpPr>
              <p:spPr>
                <a:xfrm>
                  <a:off x="6617319" y="2056745"/>
                  <a:ext cx="3724289" cy="677108"/>
                </a:xfrm>
                <a:prstGeom prst="rect">
                  <a:avLst/>
                </a:prstGeom>
                <a:blipFill>
                  <a:blip r:embed="rId4"/>
                  <a:stretch>
                    <a:fillRect/>
                  </a:stretch>
                </a:blipFill>
              </p:spPr>
              <p:txBody>
                <a:bodyPr/>
                <a:lstStyle/>
                <a:p>
                  <a:r>
                    <a:rPr lang="en-ID">
                      <a:noFill/>
                    </a:rPr>
                    <a:t> </a:t>
                  </a:r>
                </a:p>
              </p:txBody>
            </p:sp>
          </mc:Fallback>
        </mc:AlternateContent>
      </p:grpSp>
      <p:grpSp>
        <p:nvGrpSpPr>
          <p:cNvPr id="15" name="Group 14">
            <a:extLst>
              <a:ext uri="{FF2B5EF4-FFF2-40B4-BE49-F238E27FC236}">
                <a16:creationId xmlns:a16="http://schemas.microsoft.com/office/drawing/2014/main" id="{53D58BF8-909C-55B2-5290-E6DE5E50F2FE}"/>
              </a:ext>
            </a:extLst>
          </p:cNvPr>
          <p:cNvGrpSpPr/>
          <p:nvPr/>
        </p:nvGrpSpPr>
        <p:grpSpPr>
          <a:xfrm>
            <a:off x="2973910" y="4381914"/>
            <a:ext cx="6469566" cy="369332"/>
            <a:chOff x="2899317" y="4450491"/>
            <a:chExt cx="6469566" cy="369332"/>
          </a:xfrm>
        </p:grpSpPr>
        <p:cxnSp>
          <p:nvCxnSpPr>
            <p:cNvPr id="13" name="Straight Arrow Connector 12">
              <a:extLst>
                <a:ext uri="{FF2B5EF4-FFF2-40B4-BE49-F238E27FC236}">
                  <a16:creationId xmlns:a16="http://schemas.microsoft.com/office/drawing/2014/main" id="{7C502AFD-3313-7BDF-2DDE-A592CE544E62}"/>
                </a:ext>
              </a:extLst>
            </p:cNvPr>
            <p:cNvCxnSpPr/>
            <p:nvPr/>
          </p:nvCxnSpPr>
          <p:spPr>
            <a:xfrm>
              <a:off x="2899317" y="4635157"/>
              <a:ext cx="173959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0F8E6C30-819F-E4EC-778C-F8AFECF463D4}"/>
                </a:ext>
              </a:extLst>
            </p:cNvPr>
            <p:cNvSpPr txBox="1"/>
            <p:nvPr/>
          </p:nvSpPr>
          <p:spPr>
            <a:xfrm>
              <a:off x="4729976" y="4450491"/>
              <a:ext cx="4638907" cy="369332"/>
            </a:xfrm>
            <a:prstGeom prst="rect">
              <a:avLst/>
            </a:prstGeom>
            <a:noFill/>
          </p:spPr>
          <p:txBody>
            <a:bodyPr wrap="square" rtlCol="0">
              <a:spAutoFit/>
            </a:bodyPr>
            <a:lstStyle/>
            <a:p>
              <a:r>
                <a:rPr lang="en-US" dirty="0" err="1"/>
                <a:t>Thường</a:t>
              </a:r>
              <a:r>
                <a:rPr lang="en-US" dirty="0"/>
                <a:t> </a:t>
              </a:r>
              <a:r>
                <a:rPr lang="en-US" dirty="0" err="1"/>
                <a:t>áp</a:t>
              </a:r>
              <a:r>
                <a:rPr lang="en-US" dirty="0"/>
                <a:t> </a:t>
              </a:r>
              <a:r>
                <a:rPr lang="en-US" dirty="0" err="1"/>
                <a:t>dụng</a:t>
              </a:r>
              <a:r>
                <a:rPr lang="en-US" dirty="0"/>
                <a:t> </a:t>
              </a:r>
              <a:r>
                <a:rPr lang="en-US" dirty="0" err="1"/>
                <a:t>trong</a:t>
              </a:r>
              <a:r>
                <a:rPr lang="en-US" dirty="0"/>
                <a:t> xử lý </a:t>
              </a:r>
              <a:r>
                <a:rPr lang="en-US" dirty="0" err="1"/>
                <a:t>ảnh</a:t>
              </a:r>
              <a:endParaRPr lang="en-ID" dirty="0"/>
            </a:p>
          </p:txBody>
        </p:sp>
      </p:grpSp>
    </p:spTree>
    <p:extLst>
      <p:ext uri="{BB962C8B-B14F-4D97-AF65-F5344CB8AC3E}">
        <p14:creationId xmlns:p14="http://schemas.microsoft.com/office/powerpoint/2010/main" val="2017693912"/>
      </p:ext>
    </p:extLst>
  </p:cSld>
  <p:clrMapOvr>
    <a:masterClrMapping/>
  </p:clrMapOvr>
  <p:transition>
    <p:zoom/>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48D99D66-C4F2-DD7B-C88B-8AD6BB34CC21}"/>
              </a:ext>
            </a:extLst>
          </p:cNvPr>
          <p:cNvSpPr>
            <a:spLocks noGrp="1"/>
          </p:cNvSpPr>
          <p:nvPr>
            <p:ph type="dt" sz="half" idx="10"/>
          </p:nvPr>
        </p:nvSpPr>
        <p:spPr/>
        <p:txBody>
          <a:bodyPr/>
          <a:lstStyle/>
          <a:p>
            <a:pPr>
              <a:defRPr/>
            </a:pPr>
            <a:fld id="{E2B2E243-0AFB-4AB0-8BCD-7E8A01FE7EDE}" type="datetime4">
              <a:rPr lang="en-US" smtClean="0"/>
              <a:pPr>
                <a:defRPr/>
              </a:pPr>
              <a:t>September 23, 2023</a:t>
            </a:fld>
            <a:endParaRPr lang="en-US"/>
          </a:p>
        </p:txBody>
      </p:sp>
      <p:sp>
        <p:nvSpPr>
          <p:cNvPr id="5" name="Footer Placeholder 4">
            <a:extLst>
              <a:ext uri="{FF2B5EF4-FFF2-40B4-BE49-F238E27FC236}">
                <a16:creationId xmlns:a16="http://schemas.microsoft.com/office/drawing/2014/main" id="{6134743B-5FC6-0740-C8BC-077E0FD20A79}"/>
              </a:ext>
            </a:extLst>
          </p:cNvPr>
          <p:cNvSpPr>
            <a:spLocks noGrp="1"/>
          </p:cNvSpPr>
          <p:nvPr>
            <p:ph type="ftr" sz="quarter" idx="11"/>
          </p:nvPr>
        </p:nvSpPr>
        <p:spPr/>
        <p:txBody>
          <a:bodyPr/>
          <a:lstStyle/>
          <a:p>
            <a:pPr>
              <a:defRPr/>
            </a:pPr>
            <a:r>
              <a:rPr lang="en-US"/>
              <a:t>Data Mining: Concepts and Techniques</a:t>
            </a:r>
          </a:p>
        </p:txBody>
      </p:sp>
      <p:sp>
        <p:nvSpPr>
          <p:cNvPr id="6" name="Slide Number Placeholder 5">
            <a:extLst>
              <a:ext uri="{FF2B5EF4-FFF2-40B4-BE49-F238E27FC236}">
                <a16:creationId xmlns:a16="http://schemas.microsoft.com/office/drawing/2014/main" id="{61CE90F1-7916-F0F7-93D0-023D6D0072F2}"/>
              </a:ext>
            </a:extLst>
          </p:cNvPr>
          <p:cNvSpPr>
            <a:spLocks noGrp="1"/>
          </p:cNvSpPr>
          <p:nvPr>
            <p:ph type="sldNum" sz="quarter" idx="12"/>
          </p:nvPr>
        </p:nvSpPr>
        <p:spPr/>
        <p:txBody>
          <a:bodyPr/>
          <a:lstStyle/>
          <a:p>
            <a:pPr>
              <a:defRPr/>
            </a:pPr>
            <a:fld id="{F769ABA6-33D2-4B9E-AD9A-DD94F86140E0}" type="slidenum">
              <a:rPr lang="en-US" altLang="en-US" smtClean="0"/>
              <a:pPr>
                <a:defRPr/>
              </a:pPr>
              <a:t>39</a:t>
            </a:fld>
            <a:endParaRPr lang="en-US" altLang="en-US"/>
          </a:p>
        </p:txBody>
      </p:sp>
      <p:sp>
        <p:nvSpPr>
          <p:cNvPr id="7" name="TextBox 6">
            <a:extLst>
              <a:ext uri="{FF2B5EF4-FFF2-40B4-BE49-F238E27FC236}">
                <a16:creationId xmlns:a16="http://schemas.microsoft.com/office/drawing/2014/main" id="{EC89FF23-77FD-A0DD-CAC3-56B18A110C9C}"/>
              </a:ext>
            </a:extLst>
          </p:cNvPr>
          <p:cNvSpPr txBox="1"/>
          <p:nvPr/>
        </p:nvSpPr>
        <p:spPr>
          <a:xfrm>
            <a:off x="534330" y="701857"/>
            <a:ext cx="6094140" cy="400110"/>
          </a:xfrm>
          <a:prstGeom prst="rect">
            <a:avLst/>
          </a:prstGeom>
          <a:noFill/>
        </p:spPr>
        <p:txBody>
          <a:bodyPr wrap="square">
            <a:spAutoFit/>
          </a:bodyPr>
          <a:lstStyle/>
          <a:p>
            <a:r>
              <a:rPr lang="en-US" sz="2000" b="1" dirty="0">
                <a:effectLst/>
                <a:latin typeface="Arial "/>
                <a:ea typeface="Tahoma" panose="020B0604030504040204" pitchFamily="34" charset="0"/>
              </a:rPr>
              <a:t>3. Co </a:t>
            </a:r>
            <a:r>
              <a:rPr lang="en-US" sz="2000" b="1" dirty="0" err="1">
                <a:effectLst/>
                <a:latin typeface="Arial "/>
                <a:ea typeface="Tahoma" panose="020B0604030504040204" pitchFamily="34" charset="0"/>
              </a:rPr>
              <a:t>giãn</a:t>
            </a:r>
            <a:r>
              <a:rPr lang="en-US" sz="2000" b="1" dirty="0">
                <a:effectLst/>
                <a:latin typeface="Arial "/>
                <a:ea typeface="Tahoma" panose="020B0604030504040204" pitchFamily="34" charset="0"/>
              </a:rPr>
              <a:t> và </a:t>
            </a:r>
            <a:r>
              <a:rPr lang="en-US" sz="2000" b="1" dirty="0" err="1">
                <a:effectLst/>
                <a:latin typeface="Arial "/>
                <a:ea typeface="Tahoma" panose="020B0604030504040204" pitchFamily="34" charset="0"/>
              </a:rPr>
              <a:t>chuẩn</a:t>
            </a:r>
            <a:r>
              <a:rPr lang="en-US" sz="2000" b="1" dirty="0">
                <a:effectLst/>
                <a:latin typeface="Arial "/>
                <a:ea typeface="Tahoma" panose="020B0604030504040204" pitchFamily="34" charset="0"/>
              </a:rPr>
              <a:t> </a:t>
            </a:r>
            <a:r>
              <a:rPr lang="en-US" sz="2000" b="1" dirty="0" err="1">
                <a:effectLst/>
                <a:latin typeface="Arial "/>
                <a:ea typeface="Tahoma" panose="020B0604030504040204" pitchFamily="34" charset="0"/>
              </a:rPr>
              <a:t>hóa</a:t>
            </a:r>
            <a:r>
              <a:rPr lang="en-US" sz="2000" b="1" dirty="0">
                <a:effectLst/>
                <a:latin typeface="Arial "/>
                <a:ea typeface="Tahoma" panose="020B0604030504040204" pitchFamily="34" charset="0"/>
              </a:rPr>
              <a:t> </a:t>
            </a:r>
            <a:r>
              <a:rPr lang="en-US" sz="2000" b="1" dirty="0" err="1">
                <a:effectLst/>
                <a:latin typeface="Arial "/>
                <a:ea typeface="Tahoma" panose="020B0604030504040204" pitchFamily="34" charset="0"/>
              </a:rPr>
              <a:t>dữ</a:t>
            </a:r>
            <a:r>
              <a:rPr lang="en-US" sz="2000" b="1" dirty="0">
                <a:effectLst/>
                <a:latin typeface="Arial "/>
                <a:ea typeface="Tahoma" panose="020B0604030504040204" pitchFamily="34" charset="0"/>
              </a:rPr>
              <a:t> </a:t>
            </a:r>
            <a:r>
              <a:rPr lang="en-US" sz="2000" b="1" dirty="0" err="1">
                <a:effectLst/>
                <a:latin typeface="Arial "/>
                <a:ea typeface="Tahoma" panose="020B0604030504040204" pitchFamily="34" charset="0"/>
              </a:rPr>
              <a:t>liệu</a:t>
            </a:r>
            <a:endParaRPr lang="en-ID" sz="2000" b="1" dirty="0">
              <a:latin typeface="Arial "/>
            </a:endParaRPr>
          </a:p>
        </p:txBody>
      </p:sp>
      <p:sp>
        <p:nvSpPr>
          <p:cNvPr id="9" name="TextBox 8">
            <a:extLst>
              <a:ext uri="{FF2B5EF4-FFF2-40B4-BE49-F238E27FC236}">
                <a16:creationId xmlns:a16="http://schemas.microsoft.com/office/drawing/2014/main" id="{E79B7F60-D2CD-F68B-4A9D-FB0696FFD79C}"/>
              </a:ext>
            </a:extLst>
          </p:cNvPr>
          <p:cNvSpPr txBox="1"/>
          <p:nvPr/>
        </p:nvSpPr>
        <p:spPr>
          <a:xfrm>
            <a:off x="897526" y="1353499"/>
            <a:ext cx="4560849" cy="369332"/>
          </a:xfrm>
          <a:prstGeom prst="rect">
            <a:avLst/>
          </a:prstGeom>
          <a:noFill/>
        </p:spPr>
        <p:txBody>
          <a:bodyPr wrap="square" rtlCol="0">
            <a:spAutoFit/>
          </a:bodyPr>
          <a:lstStyle/>
          <a:p>
            <a:r>
              <a:rPr lang="en-US" b="1" dirty="0">
                <a:latin typeface="Arial "/>
              </a:rPr>
              <a:t>Simple Features Scaling</a:t>
            </a:r>
            <a:endParaRPr lang="en-ID" b="1" dirty="0">
              <a:latin typeface="Arial "/>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8CDDF874-3425-F010-D723-326E92AE19C8}"/>
                  </a:ext>
                </a:extLst>
              </p:cNvPr>
              <p:cNvSpPr txBox="1"/>
              <p:nvPr/>
            </p:nvSpPr>
            <p:spPr>
              <a:xfrm>
                <a:off x="1925521" y="1852876"/>
                <a:ext cx="2113079" cy="56541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𝑛𝑒𝑤</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𝑜𝑙𝑑</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𝑚𝑖𝑛</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𝑚𝑎𝑥</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𝑚𝑖𝑛</m:t>
                              </m:r>
                            </m:sub>
                          </m:sSub>
                        </m:den>
                      </m:f>
                    </m:oMath>
                  </m:oMathPara>
                </a14:m>
                <a:endParaRPr lang="en-ID" dirty="0"/>
              </a:p>
            </p:txBody>
          </p:sp>
        </mc:Choice>
        <mc:Fallback xmlns="">
          <p:sp>
            <p:nvSpPr>
              <p:cNvPr id="10" name="TextBox 9">
                <a:extLst>
                  <a:ext uri="{FF2B5EF4-FFF2-40B4-BE49-F238E27FC236}">
                    <a16:creationId xmlns:a16="http://schemas.microsoft.com/office/drawing/2014/main" id="{8CDDF874-3425-F010-D723-326E92AE19C8}"/>
                  </a:ext>
                </a:extLst>
              </p:cNvPr>
              <p:cNvSpPr txBox="1">
                <a:spLocks noRot="1" noChangeAspect="1" noMove="1" noResize="1" noEditPoints="1" noAdjustHandles="1" noChangeArrowheads="1" noChangeShapeType="1" noTextEdit="1"/>
              </p:cNvSpPr>
              <p:nvPr/>
            </p:nvSpPr>
            <p:spPr>
              <a:xfrm>
                <a:off x="1925521" y="1852876"/>
                <a:ext cx="2113079" cy="565411"/>
              </a:xfrm>
              <a:prstGeom prst="rect">
                <a:avLst/>
              </a:prstGeom>
              <a:blipFill>
                <a:blip r:embed="rId3"/>
                <a:stretch>
                  <a:fillRect/>
                </a:stretch>
              </a:blipFill>
            </p:spPr>
            <p:txBody>
              <a:bodyPr/>
              <a:lstStyle/>
              <a:p>
                <a:r>
                  <a:rPr lang="en-ID">
                    <a:noFill/>
                  </a:rPr>
                  <a:t> </a:t>
                </a:r>
              </a:p>
            </p:txBody>
          </p:sp>
        </mc:Fallback>
      </mc:AlternateContent>
      <p:pic>
        <p:nvPicPr>
          <p:cNvPr id="14" name="Picture 13">
            <a:extLst>
              <a:ext uri="{FF2B5EF4-FFF2-40B4-BE49-F238E27FC236}">
                <a16:creationId xmlns:a16="http://schemas.microsoft.com/office/drawing/2014/main" id="{7C89447E-A31A-3524-260B-E5448FD181E9}"/>
              </a:ext>
            </a:extLst>
          </p:cNvPr>
          <p:cNvPicPr>
            <a:picLocks noChangeAspect="1"/>
          </p:cNvPicPr>
          <p:nvPr/>
        </p:nvPicPr>
        <p:blipFill>
          <a:blip r:embed="rId4"/>
          <a:stretch>
            <a:fillRect/>
          </a:stretch>
        </p:blipFill>
        <p:spPr>
          <a:xfrm>
            <a:off x="494082" y="2562036"/>
            <a:ext cx="4964293" cy="3395268"/>
          </a:xfrm>
          <a:prstGeom prst="rect">
            <a:avLst/>
          </a:prstGeom>
        </p:spPr>
      </p:pic>
      <p:pic>
        <p:nvPicPr>
          <p:cNvPr id="16" name="Picture 15">
            <a:extLst>
              <a:ext uri="{FF2B5EF4-FFF2-40B4-BE49-F238E27FC236}">
                <a16:creationId xmlns:a16="http://schemas.microsoft.com/office/drawing/2014/main" id="{447F8778-8134-5D53-50B0-0BD29DF9AA21}"/>
              </a:ext>
            </a:extLst>
          </p:cNvPr>
          <p:cNvPicPr>
            <a:picLocks noChangeAspect="1"/>
          </p:cNvPicPr>
          <p:nvPr/>
        </p:nvPicPr>
        <p:blipFill>
          <a:blip r:embed="rId5"/>
          <a:stretch>
            <a:fillRect/>
          </a:stretch>
        </p:blipFill>
        <p:spPr>
          <a:xfrm>
            <a:off x="5597230" y="1458985"/>
            <a:ext cx="6236220" cy="4276502"/>
          </a:xfrm>
          <a:prstGeom prst="rect">
            <a:avLst/>
          </a:prstGeom>
        </p:spPr>
      </p:pic>
    </p:spTree>
    <p:extLst>
      <p:ext uri="{BB962C8B-B14F-4D97-AF65-F5344CB8AC3E}">
        <p14:creationId xmlns:p14="http://schemas.microsoft.com/office/powerpoint/2010/main" val="878441184"/>
      </p:ext>
    </p:extLst>
  </p:cSld>
  <p:clrMapOvr>
    <a:masterClrMapping/>
  </p:clrMapOvr>
  <p:transition>
    <p:zoom/>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78A30A6-EDA2-7D4B-0844-6DDA21A87EB0}"/>
              </a:ext>
            </a:extLst>
          </p:cNvPr>
          <p:cNvSpPr>
            <a:spLocks noGrp="1"/>
          </p:cNvSpPr>
          <p:nvPr>
            <p:ph type="dt" sz="half" idx="10"/>
          </p:nvPr>
        </p:nvSpPr>
        <p:spPr/>
        <p:txBody>
          <a:bodyPr/>
          <a:lstStyle/>
          <a:p>
            <a:pPr>
              <a:defRPr/>
            </a:pPr>
            <a:fld id="{E2B2E243-0AFB-4AB0-8BCD-7E8A01FE7EDE}" type="datetime4">
              <a:rPr lang="en-US" smtClean="0"/>
              <a:pPr>
                <a:defRPr/>
              </a:pPr>
              <a:t>September 23, 2023</a:t>
            </a:fld>
            <a:endParaRPr lang="en-US"/>
          </a:p>
        </p:txBody>
      </p:sp>
      <p:sp>
        <p:nvSpPr>
          <p:cNvPr id="5" name="Footer Placeholder 4">
            <a:extLst>
              <a:ext uri="{FF2B5EF4-FFF2-40B4-BE49-F238E27FC236}">
                <a16:creationId xmlns:a16="http://schemas.microsoft.com/office/drawing/2014/main" id="{11706D76-1DF6-73BD-C21E-4BC9B2028C50}"/>
              </a:ext>
            </a:extLst>
          </p:cNvPr>
          <p:cNvSpPr>
            <a:spLocks noGrp="1"/>
          </p:cNvSpPr>
          <p:nvPr>
            <p:ph type="ftr" sz="quarter" idx="11"/>
          </p:nvPr>
        </p:nvSpPr>
        <p:spPr/>
        <p:txBody>
          <a:bodyPr/>
          <a:lstStyle/>
          <a:p>
            <a:pPr>
              <a:defRPr/>
            </a:pPr>
            <a:r>
              <a:rPr lang="en-US"/>
              <a:t>Data Mining: Concepts and Techniques</a:t>
            </a:r>
          </a:p>
        </p:txBody>
      </p:sp>
      <p:sp>
        <p:nvSpPr>
          <p:cNvPr id="6" name="Slide Number Placeholder 5">
            <a:extLst>
              <a:ext uri="{FF2B5EF4-FFF2-40B4-BE49-F238E27FC236}">
                <a16:creationId xmlns:a16="http://schemas.microsoft.com/office/drawing/2014/main" id="{1ED8E766-8C12-56CF-744B-27F25F028A87}"/>
              </a:ext>
            </a:extLst>
          </p:cNvPr>
          <p:cNvSpPr>
            <a:spLocks noGrp="1"/>
          </p:cNvSpPr>
          <p:nvPr>
            <p:ph type="sldNum" sz="quarter" idx="12"/>
          </p:nvPr>
        </p:nvSpPr>
        <p:spPr/>
        <p:txBody>
          <a:bodyPr/>
          <a:lstStyle/>
          <a:p>
            <a:pPr>
              <a:defRPr/>
            </a:pPr>
            <a:fld id="{F769ABA6-33D2-4B9E-AD9A-DD94F86140E0}" type="slidenum">
              <a:rPr lang="en-US" altLang="en-US" smtClean="0"/>
              <a:pPr>
                <a:defRPr/>
              </a:pPr>
              <a:t>4</a:t>
            </a:fld>
            <a:endParaRPr lang="en-US" altLang="en-US"/>
          </a:p>
        </p:txBody>
      </p:sp>
      <p:sp>
        <p:nvSpPr>
          <p:cNvPr id="8" name="TextBox 7">
            <a:extLst>
              <a:ext uri="{FF2B5EF4-FFF2-40B4-BE49-F238E27FC236}">
                <a16:creationId xmlns:a16="http://schemas.microsoft.com/office/drawing/2014/main" id="{12D246C9-CC8E-C157-A599-C6B85A0F14A5}"/>
              </a:ext>
            </a:extLst>
          </p:cNvPr>
          <p:cNvSpPr txBox="1"/>
          <p:nvPr/>
        </p:nvSpPr>
        <p:spPr>
          <a:xfrm>
            <a:off x="605287" y="773944"/>
            <a:ext cx="3535392" cy="400110"/>
          </a:xfrm>
          <a:prstGeom prst="rect">
            <a:avLst/>
          </a:prstGeom>
          <a:noFill/>
        </p:spPr>
        <p:txBody>
          <a:bodyPr wrap="square" rtlCol="0">
            <a:spAutoFit/>
          </a:bodyPr>
          <a:lstStyle/>
          <a:p>
            <a:r>
              <a:rPr lang="en-US" sz="2000" b="1" dirty="0">
                <a:latin typeface="Arial" panose="020B0604020202020204" pitchFamily="34" charset="0"/>
                <a:cs typeface="Arial" panose="020B0604020202020204" pitchFamily="34" charset="0"/>
              </a:rPr>
              <a:t>1.1 Craw </a:t>
            </a:r>
            <a:r>
              <a:rPr lang="en-US" sz="2000" b="1" dirty="0" err="1">
                <a:latin typeface="Arial" panose="020B0604020202020204" pitchFamily="34" charset="0"/>
                <a:cs typeface="Arial" panose="020B0604020202020204" pitchFamily="34" charset="0"/>
              </a:rPr>
              <a:t>dữ</a:t>
            </a:r>
            <a:r>
              <a:rPr lang="en-US" sz="2000" b="1" dirty="0">
                <a:latin typeface="Arial" panose="020B0604020202020204" pitchFamily="34" charset="0"/>
                <a:cs typeface="Arial" panose="020B0604020202020204" pitchFamily="34" charset="0"/>
              </a:rPr>
              <a:t> </a:t>
            </a:r>
            <a:r>
              <a:rPr lang="en-US" sz="2000" b="1" dirty="0" err="1">
                <a:latin typeface="Arial" panose="020B0604020202020204" pitchFamily="34" charset="0"/>
                <a:cs typeface="Arial" panose="020B0604020202020204" pitchFamily="34" charset="0"/>
              </a:rPr>
              <a:t>liệu</a:t>
            </a:r>
            <a:endParaRPr lang="en-ID" sz="2000" b="1"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85D750C1-0958-3DB0-B8B6-3B1D5D336A9F}"/>
              </a:ext>
            </a:extLst>
          </p:cNvPr>
          <p:cNvSpPr txBox="1"/>
          <p:nvPr/>
        </p:nvSpPr>
        <p:spPr>
          <a:xfrm>
            <a:off x="2372983" y="5304065"/>
            <a:ext cx="8242479" cy="369332"/>
          </a:xfrm>
          <a:prstGeom prst="rect">
            <a:avLst/>
          </a:prstGeom>
          <a:noFill/>
        </p:spPr>
        <p:txBody>
          <a:bodyPr wrap="square" rtlCol="0">
            <a:spAutoFit/>
          </a:bodyPr>
          <a:lstStyle/>
          <a:p>
            <a:r>
              <a:rPr lang="en-US" b="0" i="0" dirty="0">
                <a:effectLst/>
                <a:latin typeface="Courier New" panose="02070309020205020404" pitchFamily="49" charset="0"/>
              </a:rPr>
              <a:t>python -m pip install beautifulsoup4 requests html5lib</a:t>
            </a:r>
            <a:endParaRPr lang="en-ID" dirty="0"/>
          </a:p>
        </p:txBody>
      </p:sp>
      <p:pic>
        <p:nvPicPr>
          <p:cNvPr id="2050" name="Picture 2" descr="Guide to Parsing HTML with BeautifulSoup in Python">
            <a:extLst>
              <a:ext uri="{FF2B5EF4-FFF2-40B4-BE49-F238E27FC236}">
                <a16:creationId xmlns:a16="http://schemas.microsoft.com/office/drawing/2014/main" id="{FE943E54-331E-C06B-4E10-2318484859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46114" y="1429555"/>
            <a:ext cx="7153275" cy="3190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9780607"/>
      </p:ext>
    </p:extLst>
  </p:cSld>
  <p:clrMapOvr>
    <a:masterClrMapping/>
  </p:clrMapOvr>
  <p:transition>
    <p:zoom/>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71632FB-F599-9F36-39FE-49DCB141F209}"/>
              </a:ext>
            </a:extLst>
          </p:cNvPr>
          <p:cNvSpPr>
            <a:spLocks noGrp="1"/>
          </p:cNvSpPr>
          <p:nvPr>
            <p:ph type="dt" sz="half" idx="10"/>
          </p:nvPr>
        </p:nvSpPr>
        <p:spPr/>
        <p:txBody>
          <a:bodyPr/>
          <a:lstStyle/>
          <a:p>
            <a:pPr>
              <a:defRPr/>
            </a:pPr>
            <a:fld id="{E2B2E243-0AFB-4AB0-8BCD-7E8A01FE7EDE}" type="datetime4">
              <a:rPr lang="en-US" smtClean="0"/>
              <a:pPr>
                <a:defRPr/>
              </a:pPr>
              <a:t>September 23, 2023</a:t>
            </a:fld>
            <a:endParaRPr lang="en-US"/>
          </a:p>
        </p:txBody>
      </p:sp>
      <p:sp>
        <p:nvSpPr>
          <p:cNvPr id="5" name="Footer Placeholder 4">
            <a:extLst>
              <a:ext uri="{FF2B5EF4-FFF2-40B4-BE49-F238E27FC236}">
                <a16:creationId xmlns:a16="http://schemas.microsoft.com/office/drawing/2014/main" id="{ECE1C854-6101-3160-2883-78B61DC843F6}"/>
              </a:ext>
            </a:extLst>
          </p:cNvPr>
          <p:cNvSpPr>
            <a:spLocks noGrp="1"/>
          </p:cNvSpPr>
          <p:nvPr>
            <p:ph type="ftr" sz="quarter" idx="11"/>
          </p:nvPr>
        </p:nvSpPr>
        <p:spPr/>
        <p:txBody>
          <a:bodyPr/>
          <a:lstStyle/>
          <a:p>
            <a:pPr>
              <a:defRPr/>
            </a:pPr>
            <a:r>
              <a:rPr lang="en-US"/>
              <a:t>Data Mining: Concepts and Techniques</a:t>
            </a:r>
          </a:p>
        </p:txBody>
      </p:sp>
      <p:sp>
        <p:nvSpPr>
          <p:cNvPr id="6" name="Slide Number Placeholder 5">
            <a:extLst>
              <a:ext uri="{FF2B5EF4-FFF2-40B4-BE49-F238E27FC236}">
                <a16:creationId xmlns:a16="http://schemas.microsoft.com/office/drawing/2014/main" id="{21355E2F-A8C8-FC87-A849-53232310D452}"/>
              </a:ext>
            </a:extLst>
          </p:cNvPr>
          <p:cNvSpPr>
            <a:spLocks noGrp="1"/>
          </p:cNvSpPr>
          <p:nvPr>
            <p:ph type="sldNum" sz="quarter" idx="12"/>
          </p:nvPr>
        </p:nvSpPr>
        <p:spPr/>
        <p:txBody>
          <a:bodyPr/>
          <a:lstStyle/>
          <a:p>
            <a:pPr>
              <a:defRPr/>
            </a:pPr>
            <a:fld id="{F769ABA6-33D2-4B9E-AD9A-DD94F86140E0}" type="slidenum">
              <a:rPr lang="en-US" altLang="en-US" smtClean="0"/>
              <a:pPr>
                <a:defRPr/>
              </a:pPr>
              <a:t>40</a:t>
            </a:fld>
            <a:endParaRPr lang="en-US" altLang="en-US"/>
          </a:p>
        </p:txBody>
      </p:sp>
      <p:sp>
        <p:nvSpPr>
          <p:cNvPr id="7" name="TextBox 6">
            <a:extLst>
              <a:ext uri="{FF2B5EF4-FFF2-40B4-BE49-F238E27FC236}">
                <a16:creationId xmlns:a16="http://schemas.microsoft.com/office/drawing/2014/main" id="{1A84A18D-A48F-3A44-E6FA-7E94A73398ED}"/>
              </a:ext>
            </a:extLst>
          </p:cNvPr>
          <p:cNvSpPr txBox="1"/>
          <p:nvPr/>
        </p:nvSpPr>
        <p:spPr>
          <a:xfrm>
            <a:off x="534330" y="701857"/>
            <a:ext cx="6094140" cy="400110"/>
          </a:xfrm>
          <a:prstGeom prst="rect">
            <a:avLst/>
          </a:prstGeom>
          <a:noFill/>
        </p:spPr>
        <p:txBody>
          <a:bodyPr wrap="square">
            <a:spAutoFit/>
          </a:bodyPr>
          <a:lstStyle/>
          <a:p>
            <a:r>
              <a:rPr lang="en-US" sz="2000" b="1" dirty="0">
                <a:effectLst/>
                <a:latin typeface="Arial "/>
                <a:ea typeface="Tahoma" panose="020B0604030504040204" pitchFamily="34" charset="0"/>
              </a:rPr>
              <a:t>3. Co </a:t>
            </a:r>
            <a:r>
              <a:rPr lang="en-US" sz="2000" b="1" dirty="0" err="1">
                <a:effectLst/>
                <a:latin typeface="Arial "/>
                <a:ea typeface="Tahoma" panose="020B0604030504040204" pitchFamily="34" charset="0"/>
              </a:rPr>
              <a:t>giãn</a:t>
            </a:r>
            <a:r>
              <a:rPr lang="en-US" sz="2000" b="1" dirty="0">
                <a:effectLst/>
                <a:latin typeface="Arial "/>
                <a:ea typeface="Tahoma" panose="020B0604030504040204" pitchFamily="34" charset="0"/>
              </a:rPr>
              <a:t> và </a:t>
            </a:r>
            <a:r>
              <a:rPr lang="en-US" sz="2000" b="1" dirty="0" err="1">
                <a:effectLst/>
                <a:latin typeface="Arial "/>
                <a:ea typeface="Tahoma" panose="020B0604030504040204" pitchFamily="34" charset="0"/>
              </a:rPr>
              <a:t>chuẩn</a:t>
            </a:r>
            <a:r>
              <a:rPr lang="en-US" sz="2000" b="1" dirty="0">
                <a:effectLst/>
                <a:latin typeface="Arial "/>
                <a:ea typeface="Tahoma" panose="020B0604030504040204" pitchFamily="34" charset="0"/>
              </a:rPr>
              <a:t> </a:t>
            </a:r>
            <a:r>
              <a:rPr lang="en-US" sz="2000" b="1" dirty="0" err="1">
                <a:effectLst/>
                <a:latin typeface="Arial "/>
                <a:ea typeface="Tahoma" panose="020B0604030504040204" pitchFamily="34" charset="0"/>
              </a:rPr>
              <a:t>hóa</a:t>
            </a:r>
            <a:r>
              <a:rPr lang="en-US" sz="2000" b="1" dirty="0">
                <a:effectLst/>
                <a:latin typeface="Arial "/>
                <a:ea typeface="Tahoma" panose="020B0604030504040204" pitchFamily="34" charset="0"/>
              </a:rPr>
              <a:t> </a:t>
            </a:r>
            <a:r>
              <a:rPr lang="en-US" sz="2000" b="1" dirty="0" err="1">
                <a:effectLst/>
                <a:latin typeface="Arial "/>
                <a:ea typeface="Tahoma" panose="020B0604030504040204" pitchFamily="34" charset="0"/>
              </a:rPr>
              <a:t>dữ</a:t>
            </a:r>
            <a:r>
              <a:rPr lang="en-US" sz="2000" b="1" dirty="0">
                <a:effectLst/>
                <a:latin typeface="Arial "/>
                <a:ea typeface="Tahoma" panose="020B0604030504040204" pitchFamily="34" charset="0"/>
              </a:rPr>
              <a:t> </a:t>
            </a:r>
            <a:r>
              <a:rPr lang="en-US" sz="2000" b="1" dirty="0" err="1">
                <a:effectLst/>
                <a:latin typeface="Arial "/>
                <a:ea typeface="Tahoma" panose="020B0604030504040204" pitchFamily="34" charset="0"/>
              </a:rPr>
              <a:t>liệu</a:t>
            </a:r>
            <a:endParaRPr lang="en-ID" sz="2000" b="1" dirty="0">
              <a:latin typeface="Arial "/>
            </a:endParaRPr>
          </a:p>
        </p:txBody>
      </p:sp>
      <p:sp>
        <p:nvSpPr>
          <p:cNvPr id="9" name="TextBox 8">
            <a:extLst>
              <a:ext uri="{FF2B5EF4-FFF2-40B4-BE49-F238E27FC236}">
                <a16:creationId xmlns:a16="http://schemas.microsoft.com/office/drawing/2014/main" id="{063F6C58-D12B-FB43-7D14-5637D25D26F1}"/>
              </a:ext>
            </a:extLst>
          </p:cNvPr>
          <p:cNvSpPr txBox="1"/>
          <p:nvPr/>
        </p:nvSpPr>
        <p:spPr>
          <a:xfrm>
            <a:off x="838200" y="1405053"/>
            <a:ext cx="3479181" cy="369332"/>
          </a:xfrm>
          <a:prstGeom prst="rect">
            <a:avLst/>
          </a:prstGeom>
          <a:noFill/>
        </p:spPr>
        <p:txBody>
          <a:bodyPr wrap="square" rtlCol="0">
            <a:spAutoFit/>
          </a:bodyPr>
          <a:lstStyle/>
          <a:p>
            <a:pPr marL="285750" indent="-285750">
              <a:buFont typeface="Arial" panose="020B0604020202020204" pitchFamily="34" charset="0"/>
              <a:buChar char="•"/>
            </a:pPr>
            <a:r>
              <a:rPr lang="en-US" dirty="0" err="1"/>
              <a:t>Chuẩn</a:t>
            </a:r>
            <a:r>
              <a:rPr lang="en-US" dirty="0"/>
              <a:t> </a:t>
            </a:r>
            <a:r>
              <a:rPr lang="en-US" dirty="0" err="1"/>
              <a:t>hóa</a:t>
            </a:r>
            <a:r>
              <a:rPr lang="en-US" dirty="0"/>
              <a:t> </a:t>
            </a:r>
            <a:r>
              <a:rPr lang="en-US" dirty="0" err="1"/>
              <a:t>dữ</a:t>
            </a:r>
            <a:r>
              <a:rPr lang="en-US" dirty="0"/>
              <a:t> </a:t>
            </a:r>
            <a:r>
              <a:rPr lang="en-US" dirty="0" err="1"/>
              <a:t>liệu</a:t>
            </a:r>
            <a:r>
              <a:rPr lang="en-US" dirty="0"/>
              <a:t> (Normalizing)</a:t>
            </a:r>
            <a:endParaRPr lang="en-ID" dirty="0"/>
          </a:p>
        </p:txBody>
      </p:sp>
      <p:pic>
        <p:nvPicPr>
          <p:cNvPr id="15366" name="Picture 6">
            <a:extLst>
              <a:ext uri="{FF2B5EF4-FFF2-40B4-BE49-F238E27FC236}">
                <a16:creationId xmlns:a16="http://schemas.microsoft.com/office/drawing/2014/main" id="{1663159D-E2E9-0E38-272A-FD38CB9698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08684" y="1774385"/>
            <a:ext cx="7379984" cy="43651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5830086"/>
      </p:ext>
    </p:extLst>
  </p:cSld>
  <p:clrMapOvr>
    <a:masterClrMapping/>
  </p:clrMapOvr>
  <p:transition>
    <p:zoom/>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AA07C48-7D00-93F5-4EB2-DA0F5E6AFD0D}"/>
              </a:ext>
            </a:extLst>
          </p:cNvPr>
          <p:cNvSpPr>
            <a:spLocks noGrp="1"/>
          </p:cNvSpPr>
          <p:nvPr>
            <p:ph type="dt" sz="half" idx="10"/>
          </p:nvPr>
        </p:nvSpPr>
        <p:spPr/>
        <p:txBody>
          <a:bodyPr/>
          <a:lstStyle/>
          <a:p>
            <a:pPr>
              <a:defRPr/>
            </a:pPr>
            <a:fld id="{E2B2E243-0AFB-4AB0-8BCD-7E8A01FE7EDE}" type="datetime4">
              <a:rPr lang="en-US" smtClean="0"/>
              <a:pPr>
                <a:defRPr/>
              </a:pPr>
              <a:t>September 23, 2023</a:t>
            </a:fld>
            <a:endParaRPr lang="en-US"/>
          </a:p>
        </p:txBody>
      </p:sp>
      <p:sp>
        <p:nvSpPr>
          <p:cNvPr id="5" name="Footer Placeholder 4">
            <a:extLst>
              <a:ext uri="{FF2B5EF4-FFF2-40B4-BE49-F238E27FC236}">
                <a16:creationId xmlns:a16="http://schemas.microsoft.com/office/drawing/2014/main" id="{1E2E6D82-3959-6513-A545-7633A1CE22C9}"/>
              </a:ext>
            </a:extLst>
          </p:cNvPr>
          <p:cNvSpPr>
            <a:spLocks noGrp="1"/>
          </p:cNvSpPr>
          <p:nvPr>
            <p:ph type="ftr" sz="quarter" idx="11"/>
          </p:nvPr>
        </p:nvSpPr>
        <p:spPr/>
        <p:txBody>
          <a:bodyPr/>
          <a:lstStyle/>
          <a:p>
            <a:pPr>
              <a:defRPr/>
            </a:pPr>
            <a:r>
              <a:rPr lang="en-US"/>
              <a:t>Data Mining: Concepts and Techniques</a:t>
            </a:r>
          </a:p>
        </p:txBody>
      </p:sp>
      <p:sp>
        <p:nvSpPr>
          <p:cNvPr id="6" name="Slide Number Placeholder 5">
            <a:extLst>
              <a:ext uri="{FF2B5EF4-FFF2-40B4-BE49-F238E27FC236}">
                <a16:creationId xmlns:a16="http://schemas.microsoft.com/office/drawing/2014/main" id="{C9ABFCD9-9D34-B023-E5A9-01004A3C839F}"/>
              </a:ext>
            </a:extLst>
          </p:cNvPr>
          <p:cNvSpPr>
            <a:spLocks noGrp="1"/>
          </p:cNvSpPr>
          <p:nvPr>
            <p:ph type="sldNum" sz="quarter" idx="12"/>
          </p:nvPr>
        </p:nvSpPr>
        <p:spPr/>
        <p:txBody>
          <a:bodyPr/>
          <a:lstStyle/>
          <a:p>
            <a:pPr>
              <a:defRPr/>
            </a:pPr>
            <a:fld id="{F769ABA6-33D2-4B9E-AD9A-DD94F86140E0}" type="slidenum">
              <a:rPr lang="en-US" altLang="en-US" smtClean="0"/>
              <a:pPr>
                <a:defRPr/>
              </a:pPr>
              <a:t>41</a:t>
            </a:fld>
            <a:endParaRPr lang="en-US" altLang="en-US"/>
          </a:p>
        </p:txBody>
      </p:sp>
      <p:sp>
        <p:nvSpPr>
          <p:cNvPr id="7" name="TextBox 6">
            <a:extLst>
              <a:ext uri="{FF2B5EF4-FFF2-40B4-BE49-F238E27FC236}">
                <a16:creationId xmlns:a16="http://schemas.microsoft.com/office/drawing/2014/main" id="{BB808DAC-4572-4012-A42D-BDBBCFCFD4B2}"/>
              </a:ext>
            </a:extLst>
          </p:cNvPr>
          <p:cNvSpPr txBox="1"/>
          <p:nvPr/>
        </p:nvSpPr>
        <p:spPr>
          <a:xfrm>
            <a:off x="534330" y="701857"/>
            <a:ext cx="6094140" cy="400110"/>
          </a:xfrm>
          <a:prstGeom prst="rect">
            <a:avLst/>
          </a:prstGeom>
          <a:noFill/>
        </p:spPr>
        <p:txBody>
          <a:bodyPr wrap="square">
            <a:spAutoFit/>
          </a:bodyPr>
          <a:lstStyle/>
          <a:p>
            <a:r>
              <a:rPr lang="en-US" sz="2000" b="1" dirty="0">
                <a:effectLst/>
                <a:latin typeface="Arial "/>
                <a:ea typeface="Tahoma" panose="020B0604030504040204" pitchFamily="34" charset="0"/>
              </a:rPr>
              <a:t>3. Co </a:t>
            </a:r>
            <a:r>
              <a:rPr lang="en-US" sz="2000" b="1" dirty="0" err="1">
                <a:effectLst/>
                <a:latin typeface="Arial "/>
                <a:ea typeface="Tahoma" panose="020B0604030504040204" pitchFamily="34" charset="0"/>
              </a:rPr>
              <a:t>giãn</a:t>
            </a:r>
            <a:r>
              <a:rPr lang="en-US" sz="2000" b="1" dirty="0">
                <a:effectLst/>
                <a:latin typeface="Arial "/>
                <a:ea typeface="Tahoma" panose="020B0604030504040204" pitchFamily="34" charset="0"/>
              </a:rPr>
              <a:t> và </a:t>
            </a:r>
            <a:r>
              <a:rPr lang="en-US" sz="2000" b="1" dirty="0" err="1">
                <a:effectLst/>
                <a:latin typeface="Arial "/>
                <a:ea typeface="Tahoma" panose="020B0604030504040204" pitchFamily="34" charset="0"/>
              </a:rPr>
              <a:t>chuẩn</a:t>
            </a:r>
            <a:r>
              <a:rPr lang="en-US" sz="2000" b="1" dirty="0">
                <a:effectLst/>
                <a:latin typeface="Arial "/>
                <a:ea typeface="Tahoma" panose="020B0604030504040204" pitchFamily="34" charset="0"/>
              </a:rPr>
              <a:t> </a:t>
            </a:r>
            <a:r>
              <a:rPr lang="en-US" sz="2000" b="1" dirty="0" err="1">
                <a:effectLst/>
                <a:latin typeface="Arial "/>
                <a:ea typeface="Tahoma" panose="020B0604030504040204" pitchFamily="34" charset="0"/>
              </a:rPr>
              <a:t>hóa</a:t>
            </a:r>
            <a:r>
              <a:rPr lang="en-US" sz="2000" b="1" dirty="0">
                <a:effectLst/>
                <a:latin typeface="Arial "/>
                <a:ea typeface="Tahoma" panose="020B0604030504040204" pitchFamily="34" charset="0"/>
              </a:rPr>
              <a:t> </a:t>
            </a:r>
            <a:r>
              <a:rPr lang="en-US" sz="2000" b="1" dirty="0" err="1">
                <a:effectLst/>
                <a:latin typeface="Arial "/>
                <a:ea typeface="Tahoma" panose="020B0604030504040204" pitchFamily="34" charset="0"/>
              </a:rPr>
              <a:t>dữ</a:t>
            </a:r>
            <a:r>
              <a:rPr lang="en-US" sz="2000" b="1" dirty="0">
                <a:effectLst/>
                <a:latin typeface="Arial "/>
                <a:ea typeface="Tahoma" panose="020B0604030504040204" pitchFamily="34" charset="0"/>
              </a:rPr>
              <a:t> </a:t>
            </a:r>
            <a:r>
              <a:rPr lang="en-US" sz="2000" b="1" dirty="0" err="1">
                <a:effectLst/>
                <a:latin typeface="Arial "/>
                <a:ea typeface="Tahoma" panose="020B0604030504040204" pitchFamily="34" charset="0"/>
              </a:rPr>
              <a:t>liệu</a:t>
            </a:r>
            <a:endParaRPr lang="en-ID" sz="2000" b="1" dirty="0">
              <a:latin typeface="Arial "/>
            </a:endParaRPr>
          </a:p>
        </p:txBody>
      </p:sp>
      <p:sp>
        <p:nvSpPr>
          <p:cNvPr id="9" name="TextBox 8">
            <a:extLst>
              <a:ext uri="{FF2B5EF4-FFF2-40B4-BE49-F238E27FC236}">
                <a16:creationId xmlns:a16="http://schemas.microsoft.com/office/drawing/2014/main" id="{3DCA7DE7-C877-2E5E-116C-8E12892E4B95}"/>
              </a:ext>
            </a:extLst>
          </p:cNvPr>
          <p:cNvSpPr txBox="1"/>
          <p:nvPr/>
        </p:nvSpPr>
        <p:spPr>
          <a:xfrm>
            <a:off x="838200" y="1304022"/>
            <a:ext cx="6094140" cy="369332"/>
          </a:xfrm>
          <a:prstGeom prst="rect">
            <a:avLst/>
          </a:prstGeom>
          <a:noFill/>
        </p:spPr>
        <p:txBody>
          <a:bodyPr wrap="square">
            <a:spAutoFit/>
          </a:bodyPr>
          <a:lstStyle/>
          <a:p>
            <a:pPr algn="l"/>
            <a:r>
              <a:rPr lang="en-ID" b="1" i="0" dirty="0">
                <a:solidFill>
                  <a:srgbClr val="1B1B1B"/>
                </a:solidFill>
                <a:effectLst/>
                <a:latin typeface="Arial "/>
              </a:rPr>
              <a:t>Standardization (Z-score normalization)</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F3143138-ECC4-8A8D-8CB3-A46CEBF880A4}"/>
                  </a:ext>
                </a:extLst>
              </p:cNvPr>
              <p:cNvSpPr txBox="1"/>
              <p:nvPr/>
            </p:nvSpPr>
            <p:spPr>
              <a:xfrm>
                <a:off x="1607120" y="3099226"/>
                <a:ext cx="3349378" cy="80663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𝑋</m:t>
                          </m:r>
                        </m:e>
                        <m:sub>
                          <m:r>
                            <a:rPr lang="en-US" sz="2800" b="0" i="1" smtClean="0">
                              <a:latin typeface="Cambria Math" panose="02040503050406030204" pitchFamily="18" charset="0"/>
                            </a:rPr>
                            <m:t>𝑛𝑒𝑤</m:t>
                          </m:r>
                        </m:sub>
                      </m:sSub>
                      <m:r>
                        <a:rPr lang="en-US" sz="2800" b="0" i="1" smtClean="0">
                          <a:latin typeface="Cambria Math" panose="02040503050406030204" pitchFamily="18" charset="0"/>
                        </a:rPr>
                        <m:t>=</m:t>
                      </m:r>
                      <m:f>
                        <m:fPr>
                          <m:ctrlPr>
                            <a:rPr lang="en-US" sz="2800" b="0" i="1" smtClean="0">
                              <a:latin typeface="Cambria Math" panose="02040503050406030204" pitchFamily="18" charset="0"/>
                            </a:rPr>
                          </m:ctrlPr>
                        </m:fPr>
                        <m:num>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𝑋</m:t>
                              </m:r>
                            </m:e>
                            <m:sub>
                              <m:r>
                                <a:rPr lang="en-US" sz="2800" b="0" i="1" smtClean="0">
                                  <a:latin typeface="Cambria Math" panose="02040503050406030204" pitchFamily="18" charset="0"/>
                                </a:rPr>
                                <m:t>𝑜𝑙𝑑</m:t>
                              </m:r>
                            </m:sub>
                          </m:sSub>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𝑋</m:t>
                              </m:r>
                            </m:e>
                            <m:sub>
                              <m:r>
                                <a:rPr lang="en-US" sz="2800" b="0" i="1" smtClean="0">
                                  <a:latin typeface="Cambria Math" panose="02040503050406030204" pitchFamily="18" charset="0"/>
                                </a:rPr>
                                <m:t>𝑚𝑒𝑎𝑛</m:t>
                              </m:r>
                            </m:sub>
                          </m:sSub>
                        </m:num>
                        <m:den>
                          <m:r>
                            <a:rPr lang="en-US" sz="2800" b="0" i="1" smtClean="0">
                              <a:latin typeface="Cambria Math" panose="02040503050406030204" pitchFamily="18" charset="0"/>
                              <a:ea typeface="Cambria Math" panose="02040503050406030204" pitchFamily="18" charset="0"/>
                            </a:rPr>
                            <m:t>𝜎</m:t>
                          </m:r>
                        </m:den>
                      </m:f>
                    </m:oMath>
                  </m:oMathPara>
                </a14:m>
                <a:endParaRPr lang="en-ID" sz="2800" dirty="0"/>
              </a:p>
            </p:txBody>
          </p:sp>
        </mc:Choice>
        <mc:Fallback xmlns="">
          <p:sp>
            <p:nvSpPr>
              <p:cNvPr id="10" name="TextBox 9">
                <a:extLst>
                  <a:ext uri="{FF2B5EF4-FFF2-40B4-BE49-F238E27FC236}">
                    <a16:creationId xmlns:a16="http://schemas.microsoft.com/office/drawing/2014/main" id="{F3143138-ECC4-8A8D-8CB3-A46CEBF880A4}"/>
                  </a:ext>
                </a:extLst>
              </p:cNvPr>
              <p:cNvSpPr txBox="1">
                <a:spLocks noRot="1" noChangeAspect="1" noMove="1" noResize="1" noEditPoints="1" noAdjustHandles="1" noChangeArrowheads="1" noChangeShapeType="1" noTextEdit="1"/>
              </p:cNvSpPr>
              <p:nvPr/>
            </p:nvSpPr>
            <p:spPr>
              <a:xfrm>
                <a:off x="1607120" y="3099226"/>
                <a:ext cx="3349378" cy="806631"/>
              </a:xfrm>
              <a:prstGeom prst="rect">
                <a:avLst/>
              </a:prstGeom>
              <a:blipFill>
                <a:blip r:embed="rId3"/>
                <a:stretch>
                  <a:fillRect/>
                </a:stretch>
              </a:blipFill>
            </p:spPr>
            <p:txBody>
              <a:bodyPr/>
              <a:lstStyle/>
              <a:p>
                <a:r>
                  <a:rPr lang="en-ID">
                    <a:noFill/>
                  </a:rPr>
                  <a:t> </a:t>
                </a:r>
              </a:p>
            </p:txBody>
          </p:sp>
        </mc:Fallback>
      </mc:AlternateContent>
      <p:pic>
        <p:nvPicPr>
          <p:cNvPr id="18434" name="Picture 2">
            <a:extLst>
              <a:ext uri="{FF2B5EF4-FFF2-40B4-BE49-F238E27FC236}">
                <a16:creationId xmlns:a16="http://schemas.microsoft.com/office/drawing/2014/main" id="{CF187B8B-4B5A-1A89-CA86-71686F09AA4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26147" y="1488688"/>
            <a:ext cx="4495800" cy="3038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3241395"/>
      </p:ext>
    </p:extLst>
  </p:cSld>
  <p:clrMapOvr>
    <a:masterClrMapping/>
  </p:clrMapOvr>
  <p:transition>
    <p:zoom/>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4F6DBD2-0AB8-7C70-BBB9-BACDC74478A2}"/>
              </a:ext>
            </a:extLst>
          </p:cNvPr>
          <p:cNvSpPr>
            <a:spLocks noGrp="1"/>
          </p:cNvSpPr>
          <p:nvPr>
            <p:ph type="dt" sz="half" idx="10"/>
          </p:nvPr>
        </p:nvSpPr>
        <p:spPr/>
        <p:txBody>
          <a:bodyPr/>
          <a:lstStyle/>
          <a:p>
            <a:pPr>
              <a:defRPr/>
            </a:pPr>
            <a:fld id="{E2B2E243-0AFB-4AB0-8BCD-7E8A01FE7EDE}" type="datetime4">
              <a:rPr lang="en-US" smtClean="0"/>
              <a:pPr>
                <a:defRPr/>
              </a:pPr>
              <a:t>September 23, 2023</a:t>
            </a:fld>
            <a:endParaRPr lang="en-US"/>
          </a:p>
        </p:txBody>
      </p:sp>
      <p:sp>
        <p:nvSpPr>
          <p:cNvPr id="5" name="Footer Placeholder 4">
            <a:extLst>
              <a:ext uri="{FF2B5EF4-FFF2-40B4-BE49-F238E27FC236}">
                <a16:creationId xmlns:a16="http://schemas.microsoft.com/office/drawing/2014/main" id="{D05BE1DA-B715-4357-E43C-376F55A756B5}"/>
              </a:ext>
            </a:extLst>
          </p:cNvPr>
          <p:cNvSpPr>
            <a:spLocks noGrp="1"/>
          </p:cNvSpPr>
          <p:nvPr>
            <p:ph type="ftr" sz="quarter" idx="11"/>
          </p:nvPr>
        </p:nvSpPr>
        <p:spPr/>
        <p:txBody>
          <a:bodyPr/>
          <a:lstStyle/>
          <a:p>
            <a:pPr>
              <a:defRPr/>
            </a:pPr>
            <a:r>
              <a:rPr lang="en-US"/>
              <a:t>Data Mining: Concepts and Techniques</a:t>
            </a:r>
          </a:p>
        </p:txBody>
      </p:sp>
      <p:sp>
        <p:nvSpPr>
          <p:cNvPr id="6" name="Slide Number Placeholder 5">
            <a:extLst>
              <a:ext uri="{FF2B5EF4-FFF2-40B4-BE49-F238E27FC236}">
                <a16:creationId xmlns:a16="http://schemas.microsoft.com/office/drawing/2014/main" id="{C3430D8C-78FF-AA5B-DC3C-DDF8A56C115C}"/>
              </a:ext>
            </a:extLst>
          </p:cNvPr>
          <p:cNvSpPr>
            <a:spLocks noGrp="1"/>
          </p:cNvSpPr>
          <p:nvPr>
            <p:ph type="sldNum" sz="quarter" idx="12"/>
          </p:nvPr>
        </p:nvSpPr>
        <p:spPr/>
        <p:txBody>
          <a:bodyPr/>
          <a:lstStyle/>
          <a:p>
            <a:pPr>
              <a:defRPr/>
            </a:pPr>
            <a:fld id="{F769ABA6-33D2-4B9E-AD9A-DD94F86140E0}" type="slidenum">
              <a:rPr lang="en-US" altLang="en-US" smtClean="0"/>
              <a:pPr>
                <a:defRPr/>
              </a:pPr>
              <a:t>42</a:t>
            </a:fld>
            <a:endParaRPr lang="en-US" altLang="en-US"/>
          </a:p>
        </p:txBody>
      </p:sp>
      <p:sp>
        <p:nvSpPr>
          <p:cNvPr id="7" name="TextBox 6">
            <a:extLst>
              <a:ext uri="{FF2B5EF4-FFF2-40B4-BE49-F238E27FC236}">
                <a16:creationId xmlns:a16="http://schemas.microsoft.com/office/drawing/2014/main" id="{4CE9DC8A-A876-79A3-744A-EBFECEEE183A}"/>
              </a:ext>
            </a:extLst>
          </p:cNvPr>
          <p:cNvSpPr txBox="1"/>
          <p:nvPr/>
        </p:nvSpPr>
        <p:spPr>
          <a:xfrm>
            <a:off x="534330" y="701857"/>
            <a:ext cx="6094140" cy="400110"/>
          </a:xfrm>
          <a:prstGeom prst="rect">
            <a:avLst/>
          </a:prstGeom>
          <a:noFill/>
        </p:spPr>
        <p:txBody>
          <a:bodyPr wrap="square">
            <a:spAutoFit/>
          </a:bodyPr>
          <a:lstStyle/>
          <a:p>
            <a:r>
              <a:rPr lang="en-US" sz="2000" b="1">
                <a:effectLst/>
                <a:latin typeface="Arial "/>
                <a:ea typeface="Tahoma" panose="020B0604030504040204" pitchFamily="34" charset="0"/>
              </a:rPr>
              <a:t>3. Co giãn và chuẩn hóa dữ liệu</a:t>
            </a:r>
            <a:endParaRPr lang="en-ID" sz="2000" b="1" dirty="0">
              <a:latin typeface="Arial "/>
            </a:endParaRPr>
          </a:p>
        </p:txBody>
      </p:sp>
      <p:sp>
        <p:nvSpPr>
          <p:cNvPr id="9" name="TextBox 8">
            <a:extLst>
              <a:ext uri="{FF2B5EF4-FFF2-40B4-BE49-F238E27FC236}">
                <a16:creationId xmlns:a16="http://schemas.microsoft.com/office/drawing/2014/main" id="{1608F240-213C-F2E4-6863-3F8D06C96C21}"/>
              </a:ext>
            </a:extLst>
          </p:cNvPr>
          <p:cNvSpPr txBox="1"/>
          <p:nvPr/>
        </p:nvSpPr>
        <p:spPr>
          <a:xfrm>
            <a:off x="838200" y="1382080"/>
            <a:ext cx="6094140" cy="369332"/>
          </a:xfrm>
          <a:prstGeom prst="rect">
            <a:avLst/>
          </a:prstGeom>
          <a:noFill/>
        </p:spPr>
        <p:txBody>
          <a:bodyPr wrap="square">
            <a:spAutoFit/>
          </a:bodyPr>
          <a:lstStyle/>
          <a:p>
            <a:pPr algn="l"/>
            <a:r>
              <a:rPr lang="en-ID" b="1" i="0" dirty="0">
                <a:solidFill>
                  <a:srgbClr val="1B1B1B"/>
                </a:solidFill>
                <a:effectLst/>
                <a:latin typeface="Open Sans" panose="020B0606030504020204" pitchFamily="34" charset="0"/>
              </a:rPr>
              <a:t>Mean Normalization</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6545C275-5703-225C-0455-E5A03A276FCE}"/>
                  </a:ext>
                </a:extLst>
              </p:cNvPr>
              <p:cNvSpPr txBox="1"/>
              <p:nvPr/>
            </p:nvSpPr>
            <p:spPr>
              <a:xfrm>
                <a:off x="1132005" y="1813355"/>
                <a:ext cx="2155590" cy="56534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𝑛𝑒𝑤</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𝑜𝑙𝑑</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𝑚𝑒𝑎𝑛</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𝑚𝑎𝑥</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𝑚𝑖𝑛</m:t>
                              </m:r>
                            </m:sub>
                          </m:sSub>
                          <m:r>
                            <a:rPr lang="en-US" b="0" i="1" smtClean="0">
                              <a:latin typeface="Cambria Math" panose="02040503050406030204" pitchFamily="18" charset="0"/>
                            </a:rPr>
                            <m:t> </m:t>
                          </m:r>
                        </m:den>
                      </m:f>
                    </m:oMath>
                  </m:oMathPara>
                </a14:m>
                <a:endParaRPr lang="en-ID" dirty="0"/>
              </a:p>
            </p:txBody>
          </p:sp>
        </mc:Choice>
        <mc:Fallback xmlns="">
          <p:sp>
            <p:nvSpPr>
              <p:cNvPr id="10" name="TextBox 9">
                <a:extLst>
                  <a:ext uri="{FF2B5EF4-FFF2-40B4-BE49-F238E27FC236}">
                    <a16:creationId xmlns:a16="http://schemas.microsoft.com/office/drawing/2014/main" id="{6545C275-5703-225C-0455-E5A03A276FCE}"/>
                  </a:ext>
                </a:extLst>
              </p:cNvPr>
              <p:cNvSpPr txBox="1">
                <a:spLocks noRot="1" noChangeAspect="1" noMove="1" noResize="1" noEditPoints="1" noAdjustHandles="1" noChangeArrowheads="1" noChangeShapeType="1" noTextEdit="1"/>
              </p:cNvSpPr>
              <p:nvPr/>
            </p:nvSpPr>
            <p:spPr>
              <a:xfrm>
                <a:off x="1132005" y="1813355"/>
                <a:ext cx="2155590" cy="565348"/>
              </a:xfrm>
              <a:prstGeom prst="rect">
                <a:avLst/>
              </a:prstGeom>
              <a:blipFill>
                <a:blip r:embed="rId2"/>
                <a:stretch>
                  <a:fillRect/>
                </a:stretch>
              </a:blipFill>
            </p:spPr>
            <p:txBody>
              <a:bodyPr/>
              <a:lstStyle/>
              <a:p>
                <a:r>
                  <a:rPr lang="en-ID">
                    <a:noFill/>
                  </a:rPr>
                  <a:t> </a:t>
                </a:r>
              </a:p>
            </p:txBody>
          </p:sp>
        </mc:Fallback>
      </mc:AlternateContent>
      <p:sp>
        <p:nvSpPr>
          <p:cNvPr id="12" name="TextBox 11">
            <a:extLst>
              <a:ext uri="{FF2B5EF4-FFF2-40B4-BE49-F238E27FC236}">
                <a16:creationId xmlns:a16="http://schemas.microsoft.com/office/drawing/2014/main" id="{2AE79BA5-37A9-BDA9-B787-B1A7D4C7FB7F}"/>
              </a:ext>
            </a:extLst>
          </p:cNvPr>
          <p:cNvSpPr txBox="1"/>
          <p:nvPr/>
        </p:nvSpPr>
        <p:spPr>
          <a:xfrm>
            <a:off x="3885270" y="1751412"/>
            <a:ext cx="8996246" cy="369332"/>
          </a:xfrm>
          <a:prstGeom prst="rect">
            <a:avLst/>
          </a:prstGeom>
          <a:noFill/>
        </p:spPr>
        <p:txBody>
          <a:bodyPr wrap="square">
            <a:spAutoFit/>
          </a:bodyPr>
          <a:lstStyle/>
          <a:p>
            <a:r>
              <a:rPr lang="vi-VN" b="0" i="0" dirty="0">
                <a:solidFill>
                  <a:srgbClr val="1B1B1B"/>
                </a:solidFill>
                <a:effectLst/>
              </a:rPr>
              <a:t>Sau khi áp dụng ta sẽ thu được một phân phối với mean bằng 0</a:t>
            </a:r>
            <a:endParaRPr lang="en-ID" dirty="0"/>
          </a:p>
        </p:txBody>
      </p:sp>
      <p:sp>
        <p:nvSpPr>
          <p:cNvPr id="13" name="TextBox 12">
            <a:extLst>
              <a:ext uri="{FF2B5EF4-FFF2-40B4-BE49-F238E27FC236}">
                <a16:creationId xmlns:a16="http://schemas.microsoft.com/office/drawing/2014/main" id="{3DA0FC98-6521-3A02-DCC9-01D3B56637F1}"/>
              </a:ext>
            </a:extLst>
          </p:cNvPr>
          <p:cNvSpPr txBox="1"/>
          <p:nvPr/>
        </p:nvSpPr>
        <p:spPr>
          <a:xfrm>
            <a:off x="5527286" y="2166910"/>
            <a:ext cx="3889917" cy="646331"/>
          </a:xfrm>
          <a:prstGeom prst="rect">
            <a:avLst/>
          </a:prstGeom>
          <a:noFill/>
        </p:spPr>
        <p:txBody>
          <a:bodyPr wrap="square" rtlCol="0">
            <a:spAutoFit/>
          </a:bodyPr>
          <a:lstStyle/>
          <a:p>
            <a:r>
              <a:rPr lang="en-ID" b="1" i="0" dirty="0">
                <a:solidFill>
                  <a:srgbClr val="1B1B1B"/>
                </a:solidFill>
                <a:effectLst/>
                <a:latin typeface="Open Sans" panose="020B0606030504020204" pitchFamily="34" charset="0"/>
              </a:rPr>
              <a:t>Box-Cox Normalization</a:t>
            </a:r>
          </a:p>
          <a:p>
            <a:endParaRPr lang="en-ID" dirty="0"/>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F419EC2-4F3D-15D3-5FA8-40CB3874EA83}"/>
                  </a:ext>
                </a:extLst>
              </p:cNvPr>
              <p:cNvSpPr txBox="1"/>
              <p:nvPr/>
            </p:nvSpPr>
            <p:spPr>
              <a:xfrm>
                <a:off x="8818939" y="2346574"/>
                <a:ext cx="2534861" cy="10256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𝑦</m:t>
                          </m:r>
                        </m:e>
                        <m:sub>
                          <m:r>
                            <a:rPr lang="en-US" b="0" i="1" smtClean="0">
                              <a:latin typeface="Cambria Math" panose="02040503050406030204" pitchFamily="18" charset="0"/>
                            </a:rPr>
                            <m:t>𝑖</m:t>
                          </m:r>
                        </m:sub>
                        <m:sup>
                          <m:r>
                            <a:rPr lang="en-US" b="0" i="1" smtClean="0">
                              <a:latin typeface="Cambria Math" panose="02040503050406030204" pitchFamily="18" charset="0"/>
                              <a:ea typeface="Cambria Math" panose="02040503050406030204" pitchFamily="18" charset="0"/>
                            </a:rPr>
                            <m:t>𝜆</m:t>
                          </m:r>
                        </m:sup>
                      </m:sSubSup>
                      <m:r>
                        <a:rPr lang="en-US" b="0" i="1" smtClean="0">
                          <a:latin typeface="Cambria Math" panose="02040503050406030204" pitchFamily="18" charset="0"/>
                          <a:ea typeface="Cambria Math" panose="02040503050406030204" pitchFamily="18" charset="0"/>
                        </a:rPr>
                        <m:t>=</m:t>
                      </m:r>
                      <m:d>
                        <m:dPr>
                          <m:begChr m:val="{"/>
                          <m:endChr m:val=""/>
                          <m:ctrlPr>
                            <a:rPr lang="en-US" b="0" i="1" smtClean="0">
                              <a:latin typeface="Cambria Math" panose="02040503050406030204" pitchFamily="18" charset="0"/>
                              <a:ea typeface="Cambria Math" panose="02040503050406030204" pitchFamily="18" charset="0"/>
                            </a:rPr>
                          </m:ctrlPr>
                        </m:dPr>
                        <m:e>
                          <m:eqArr>
                            <m:eqArrPr>
                              <m:ctrlPr>
                                <a:rPr lang="en-US" b="0" i="1" smtClean="0">
                                  <a:latin typeface="Cambria Math" panose="02040503050406030204" pitchFamily="18" charset="0"/>
                                  <a:ea typeface="Cambria Math" panose="02040503050406030204" pitchFamily="18" charset="0"/>
                                </a:rPr>
                              </m:ctrlPr>
                            </m:eqArrPr>
                            <m:e>
                              <m:f>
                                <m:fPr>
                                  <m:ctrlPr>
                                    <a:rPr lang="en-US" b="0" i="1" smtClean="0">
                                      <a:latin typeface="Cambria Math" panose="02040503050406030204" pitchFamily="18" charset="0"/>
                                      <a:ea typeface="Cambria Math" panose="02040503050406030204" pitchFamily="18" charset="0"/>
                                    </a:rPr>
                                  </m:ctrlPr>
                                </m:fPr>
                                <m:num>
                                  <m:sSubSup>
                                    <m:sSubSupPr>
                                      <m:ctrlPr>
                                        <a:rPr lang="en-US" b="0" i="1" smtClean="0">
                                          <a:latin typeface="Cambria Math" panose="02040503050406030204" pitchFamily="18" charset="0"/>
                                          <a:ea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𝑦</m:t>
                                      </m:r>
                                    </m:e>
                                    <m:sub>
                                      <m:r>
                                        <a:rPr lang="en-US" b="0" i="1" smtClean="0">
                                          <a:latin typeface="Cambria Math" panose="02040503050406030204" pitchFamily="18" charset="0"/>
                                          <a:ea typeface="Cambria Math" panose="02040503050406030204" pitchFamily="18" charset="0"/>
                                        </a:rPr>
                                        <m:t>𝑖</m:t>
                                      </m:r>
                                    </m:sub>
                                    <m:sup>
                                      <m:r>
                                        <a:rPr lang="en-US" b="0" i="1" smtClean="0">
                                          <a:latin typeface="Cambria Math" panose="02040503050406030204" pitchFamily="18" charset="0"/>
                                          <a:ea typeface="Cambria Math" panose="02040503050406030204" pitchFamily="18" charset="0"/>
                                        </a:rPr>
                                        <m:t>𝜆</m:t>
                                      </m:r>
                                    </m:sup>
                                  </m:sSubSup>
                                  <m:r>
                                    <a:rPr lang="en-US" b="0" i="1" smtClean="0">
                                      <a:latin typeface="Cambria Math" panose="02040503050406030204" pitchFamily="18" charset="0"/>
                                      <a:ea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𝜆</m:t>
                                  </m:r>
                                </m:den>
                              </m:f>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𝑁</m:t>
                              </m:r>
                              <m:r>
                                <a:rPr lang="en-US" b="0" i="1" smtClean="0">
                                  <a:latin typeface="Cambria Math" panose="02040503050406030204" pitchFamily="18" charset="0"/>
                                  <a:ea typeface="Cambria Math" panose="02040503050406030204" pitchFamily="18" charset="0"/>
                                </a:rPr>
                                <m:t>ế</m:t>
                              </m:r>
                              <m:r>
                                <a:rPr lang="en-US" b="0" i="1" smtClean="0">
                                  <a:latin typeface="Cambria Math" panose="02040503050406030204" pitchFamily="18" charset="0"/>
                                  <a:ea typeface="Cambria Math" panose="02040503050406030204" pitchFamily="18" charset="0"/>
                                </a:rPr>
                                <m:t>𝑢</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𝜆</m:t>
                              </m:r>
                              <m:r>
                                <a:rPr lang="en-US" b="0" i="1" smtClean="0">
                                  <a:latin typeface="Cambria Math" panose="02040503050406030204" pitchFamily="18" charset="0"/>
                                  <a:ea typeface="Cambria Math" panose="02040503050406030204" pitchFamily="18" charset="0"/>
                                </a:rPr>
                                <m:t>≠0</m:t>
                              </m:r>
                            </m:e>
                            <m:e>
                              <m:func>
                                <m:funcPr>
                                  <m:ctrlPr>
                                    <a:rPr lang="en-US" b="0" i="1" smtClean="0">
                                      <a:latin typeface="Cambria Math" panose="02040503050406030204" pitchFamily="18" charset="0"/>
                                      <a:ea typeface="Cambria Math" panose="02040503050406030204" pitchFamily="18" charset="0"/>
                                    </a:rPr>
                                  </m:ctrlPr>
                                </m:funcPr>
                                <m:fName>
                                  <m:r>
                                    <m:rPr>
                                      <m:sty m:val="p"/>
                                    </m:rPr>
                                    <a:rPr lang="en-US" b="0" i="0" smtClean="0">
                                      <a:latin typeface="Cambria Math" panose="02040503050406030204" pitchFamily="18" charset="0"/>
                                      <a:ea typeface="Cambria Math" panose="02040503050406030204" pitchFamily="18" charset="0"/>
                                    </a:rPr>
                                    <m:t>ln</m:t>
                                  </m:r>
                                </m:fName>
                                <m:e>
                                  <m:d>
                                    <m:dPr>
                                      <m:ctrlPr>
                                        <a:rPr lang="en-US" b="0" i="1" smtClean="0">
                                          <a:latin typeface="Cambria Math" panose="02040503050406030204" pitchFamily="18" charset="0"/>
                                          <a:ea typeface="Cambria Math" panose="02040503050406030204" pitchFamily="18" charset="0"/>
                                        </a:rPr>
                                      </m:ctrlPr>
                                    </m:d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𝑦</m:t>
                                          </m:r>
                                        </m:e>
                                        <m:sub>
                                          <m:r>
                                            <a:rPr lang="en-US" b="0" i="1" smtClean="0">
                                              <a:latin typeface="Cambria Math" panose="02040503050406030204" pitchFamily="18" charset="0"/>
                                              <a:ea typeface="Cambria Math" panose="02040503050406030204" pitchFamily="18" charset="0"/>
                                            </a:rPr>
                                            <m:t>𝑖</m:t>
                                          </m:r>
                                        </m:sub>
                                      </m:sSub>
                                    </m:e>
                                  </m:d>
                                </m:e>
                              </m:func>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𝑁</m:t>
                              </m:r>
                              <m:r>
                                <a:rPr lang="en-US" b="0" i="1" smtClean="0">
                                  <a:latin typeface="Cambria Math" panose="02040503050406030204" pitchFamily="18" charset="0"/>
                                  <a:ea typeface="Cambria Math" panose="02040503050406030204" pitchFamily="18" charset="0"/>
                                </a:rPr>
                                <m:t>ế</m:t>
                              </m:r>
                              <m:r>
                                <a:rPr lang="en-US" b="0" i="1" smtClean="0">
                                  <a:latin typeface="Cambria Math" panose="02040503050406030204" pitchFamily="18" charset="0"/>
                                  <a:ea typeface="Cambria Math" panose="02040503050406030204" pitchFamily="18" charset="0"/>
                                </a:rPr>
                                <m:t>𝑢</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𝜆</m:t>
                              </m:r>
                              <m:r>
                                <a:rPr lang="en-US" b="0" i="1" smtClean="0">
                                  <a:latin typeface="Cambria Math" panose="02040503050406030204" pitchFamily="18" charset="0"/>
                                  <a:ea typeface="Cambria Math" panose="02040503050406030204" pitchFamily="18" charset="0"/>
                                </a:rPr>
                                <m:t>=0</m:t>
                              </m:r>
                            </m:e>
                          </m:eqArr>
                        </m:e>
                      </m:d>
                    </m:oMath>
                  </m:oMathPara>
                </a14:m>
                <a:endParaRPr lang="en-ID" dirty="0"/>
              </a:p>
            </p:txBody>
          </p:sp>
        </mc:Choice>
        <mc:Fallback xmlns="">
          <p:sp>
            <p:nvSpPr>
              <p:cNvPr id="14" name="TextBox 13">
                <a:extLst>
                  <a:ext uri="{FF2B5EF4-FFF2-40B4-BE49-F238E27FC236}">
                    <a16:creationId xmlns:a16="http://schemas.microsoft.com/office/drawing/2014/main" id="{7F419EC2-4F3D-15D3-5FA8-40CB3874EA83}"/>
                  </a:ext>
                </a:extLst>
              </p:cNvPr>
              <p:cNvSpPr txBox="1">
                <a:spLocks noRot="1" noChangeAspect="1" noMove="1" noResize="1" noEditPoints="1" noAdjustHandles="1" noChangeArrowheads="1" noChangeShapeType="1" noTextEdit="1"/>
              </p:cNvSpPr>
              <p:nvPr/>
            </p:nvSpPr>
            <p:spPr>
              <a:xfrm>
                <a:off x="8818939" y="2346574"/>
                <a:ext cx="2534861" cy="1025665"/>
              </a:xfrm>
              <a:prstGeom prst="rect">
                <a:avLst/>
              </a:prstGeom>
              <a:blipFill>
                <a:blip r:embed="rId3"/>
                <a:stretch>
                  <a:fillRect/>
                </a:stretch>
              </a:blipFill>
            </p:spPr>
            <p:txBody>
              <a:bodyPr/>
              <a:lstStyle/>
              <a:p>
                <a:r>
                  <a:rPr lang="en-ID">
                    <a:noFill/>
                  </a:rPr>
                  <a:t> </a:t>
                </a:r>
              </a:p>
            </p:txBody>
          </p:sp>
        </mc:Fallback>
      </mc:AlternateContent>
      <p:pic>
        <p:nvPicPr>
          <p:cNvPr id="16" name="Picture 15">
            <a:extLst>
              <a:ext uri="{FF2B5EF4-FFF2-40B4-BE49-F238E27FC236}">
                <a16:creationId xmlns:a16="http://schemas.microsoft.com/office/drawing/2014/main" id="{6C639D1B-DAC5-600F-6BAD-9668AFF88043}"/>
              </a:ext>
            </a:extLst>
          </p:cNvPr>
          <p:cNvPicPr>
            <a:picLocks noChangeAspect="1"/>
          </p:cNvPicPr>
          <p:nvPr/>
        </p:nvPicPr>
        <p:blipFill>
          <a:blip r:embed="rId4"/>
          <a:stretch>
            <a:fillRect/>
          </a:stretch>
        </p:blipFill>
        <p:spPr>
          <a:xfrm>
            <a:off x="732813" y="2860731"/>
            <a:ext cx="5500383" cy="3061082"/>
          </a:xfrm>
          <a:prstGeom prst="rect">
            <a:avLst/>
          </a:prstGeom>
        </p:spPr>
      </p:pic>
      <p:pic>
        <p:nvPicPr>
          <p:cNvPr id="18" name="Picture 17">
            <a:extLst>
              <a:ext uri="{FF2B5EF4-FFF2-40B4-BE49-F238E27FC236}">
                <a16:creationId xmlns:a16="http://schemas.microsoft.com/office/drawing/2014/main" id="{7D53D3B9-D1A7-2B1E-AB89-0DE0687DFFAE}"/>
              </a:ext>
            </a:extLst>
          </p:cNvPr>
          <p:cNvPicPr>
            <a:picLocks noChangeAspect="1"/>
          </p:cNvPicPr>
          <p:nvPr/>
        </p:nvPicPr>
        <p:blipFill>
          <a:blip r:embed="rId5"/>
          <a:stretch>
            <a:fillRect/>
          </a:stretch>
        </p:blipFill>
        <p:spPr>
          <a:xfrm>
            <a:off x="7099610" y="3637111"/>
            <a:ext cx="3676650" cy="2514600"/>
          </a:xfrm>
          <a:prstGeom prst="rect">
            <a:avLst/>
          </a:prstGeom>
        </p:spPr>
      </p:pic>
    </p:spTree>
    <p:extLst>
      <p:ext uri="{BB962C8B-B14F-4D97-AF65-F5344CB8AC3E}">
        <p14:creationId xmlns:p14="http://schemas.microsoft.com/office/powerpoint/2010/main" val="2022586267"/>
      </p:ext>
    </p:extLst>
  </p:cSld>
  <p:clrMapOvr>
    <a:masterClrMapping/>
  </p:clrMapOvr>
  <p:transition>
    <p:zoom/>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C6A7F2B8-4556-E450-9600-1E876C45B7CC}"/>
              </a:ext>
            </a:extLst>
          </p:cNvPr>
          <p:cNvSpPr>
            <a:spLocks noGrp="1"/>
          </p:cNvSpPr>
          <p:nvPr>
            <p:ph type="dt" sz="half" idx="10"/>
          </p:nvPr>
        </p:nvSpPr>
        <p:spPr/>
        <p:txBody>
          <a:bodyPr/>
          <a:lstStyle/>
          <a:p>
            <a:pPr>
              <a:defRPr/>
            </a:pPr>
            <a:fld id="{E2B2E243-0AFB-4AB0-8BCD-7E8A01FE7EDE}" type="datetime4">
              <a:rPr lang="en-US" smtClean="0"/>
              <a:pPr>
                <a:defRPr/>
              </a:pPr>
              <a:t>September 23, 2023</a:t>
            </a:fld>
            <a:endParaRPr lang="en-US"/>
          </a:p>
        </p:txBody>
      </p:sp>
      <p:sp>
        <p:nvSpPr>
          <p:cNvPr id="5" name="Footer Placeholder 4">
            <a:extLst>
              <a:ext uri="{FF2B5EF4-FFF2-40B4-BE49-F238E27FC236}">
                <a16:creationId xmlns:a16="http://schemas.microsoft.com/office/drawing/2014/main" id="{B4C2CBE8-A09B-8E6C-F19D-DD2E44B1421C}"/>
              </a:ext>
            </a:extLst>
          </p:cNvPr>
          <p:cNvSpPr>
            <a:spLocks noGrp="1"/>
          </p:cNvSpPr>
          <p:nvPr>
            <p:ph type="ftr" sz="quarter" idx="11"/>
          </p:nvPr>
        </p:nvSpPr>
        <p:spPr/>
        <p:txBody>
          <a:bodyPr/>
          <a:lstStyle/>
          <a:p>
            <a:pPr>
              <a:defRPr/>
            </a:pPr>
            <a:r>
              <a:rPr lang="en-US"/>
              <a:t>Data Mining: Concepts and Techniques</a:t>
            </a:r>
          </a:p>
        </p:txBody>
      </p:sp>
      <p:sp>
        <p:nvSpPr>
          <p:cNvPr id="6" name="Slide Number Placeholder 5">
            <a:extLst>
              <a:ext uri="{FF2B5EF4-FFF2-40B4-BE49-F238E27FC236}">
                <a16:creationId xmlns:a16="http://schemas.microsoft.com/office/drawing/2014/main" id="{15F59D3F-6486-9376-DD55-3950F572C13D}"/>
              </a:ext>
            </a:extLst>
          </p:cNvPr>
          <p:cNvSpPr>
            <a:spLocks noGrp="1"/>
          </p:cNvSpPr>
          <p:nvPr>
            <p:ph type="sldNum" sz="quarter" idx="12"/>
          </p:nvPr>
        </p:nvSpPr>
        <p:spPr/>
        <p:txBody>
          <a:bodyPr/>
          <a:lstStyle/>
          <a:p>
            <a:pPr>
              <a:defRPr/>
            </a:pPr>
            <a:fld id="{F769ABA6-33D2-4B9E-AD9A-DD94F86140E0}" type="slidenum">
              <a:rPr lang="en-US" altLang="en-US" smtClean="0"/>
              <a:pPr>
                <a:defRPr/>
              </a:pPr>
              <a:t>43</a:t>
            </a:fld>
            <a:endParaRPr lang="en-US" altLang="en-US"/>
          </a:p>
        </p:txBody>
      </p:sp>
      <p:sp>
        <p:nvSpPr>
          <p:cNvPr id="8" name="TextBox 7">
            <a:extLst>
              <a:ext uri="{FF2B5EF4-FFF2-40B4-BE49-F238E27FC236}">
                <a16:creationId xmlns:a16="http://schemas.microsoft.com/office/drawing/2014/main" id="{ECEEF49B-76F8-3FE5-751E-8371D657510F}"/>
              </a:ext>
            </a:extLst>
          </p:cNvPr>
          <p:cNvSpPr txBox="1"/>
          <p:nvPr/>
        </p:nvSpPr>
        <p:spPr>
          <a:xfrm>
            <a:off x="7327504" y="635878"/>
            <a:ext cx="3812823" cy="1569660"/>
          </a:xfrm>
          <a:prstGeom prst="rect">
            <a:avLst/>
          </a:prstGeom>
          <a:noFill/>
        </p:spPr>
        <p:txBody>
          <a:bodyPr wrap="square">
            <a:spAutoFit/>
          </a:bodyPr>
          <a:lstStyle/>
          <a:p>
            <a:pPr algn="r"/>
            <a:r>
              <a:rPr lang="en-US" sz="3200" b="1" dirty="0">
                <a:latin typeface="Arial "/>
                <a:ea typeface="Tahoma" panose="020B0604030504040204" pitchFamily="34" charset="0"/>
              </a:rPr>
              <a:t>4. </a:t>
            </a:r>
            <a:r>
              <a:rPr lang="en-US" sz="3200" b="1" dirty="0" err="1">
                <a:effectLst/>
                <a:latin typeface="Arial "/>
                <a:ea typeface="Tahoma" panose="020B0604030504040204" pitchFamily="34" charset="0"/>
              </a:rPr>
              <a:t>Giảm</a:t>
            </a:r>
            <a:r>
              <a:rPr lang="en-US" sz="3200" b="1" dirty="0">
                <a:effectLst/>
                <a:latin typeface="Arial "/>
                <a:ea typeface="Tahoma" panose="020B0604030504040204" pitchFamily="34" charset="0"/>
              </a:rPr>
              <a:t> </a:t>
            </a:r>
            <a:r>
              <a:rPr lang="en-US" sz="3200" b="1" dirty="0" err="1">
                <a:effectLst/>
                <a:latin typeface="Arial "/>
                <a:ea typeface="Tahoma" panose="020B0604030504040204" pitchFamily="34" charset="0"/>
              </a:rPr>
              <a:t>chiều</a:t>
            </a:r>
            <a:endParaRPr lang="en-US" sz="3200" b="1" dirty="0">
              <a:effectLst/>
              <a:latin typeface="Arial "/>
              <a:ea typeface="Tahoma" panose="020B0604030504040204" pitchFamily="34" charset="0"/>
            </a:endParaRPr>
          </a:p>
          <a:p>
            <a:pPr algn="r"/>
            <a:r>
              <a:rPr lang="en-US" sz="3200" b="1" dirty="0">
                <a:effectLst/>
                <a:latin typeface="Arial "/>
                <a:ea typeface="Tahoma" panose="020B0604030504040204" pitchFamily="34" charset="0"/>
              </a:rPr>
              <a:t>và </a:t>
            </a:r>
          </a:p>
          <a:p>
            <a:pPr algn="r"/>
            <a:r>
              <a:rPr lang="en-US" sz="3200" b="1" dirty="0" err="1">
                <a:effectLst/>
                <a:latin typeface="Arial "/>
                <a:ea typeface="Tahoma" panose="020B0604030504040204" pitchFamily="34" charset="0"/>
              </a:rPr>
              <a:t>biến</a:t>
            </a:r>
            <a:r>
              <a:rPr lang="en-US" sz="3200" b="1" dirty="0">
                <a:effectLst/>
                <a:latin typeface="Arial "/>
                <a:ea typeface="Tahoma" panose="020B0604030504040204" pitchFamily="34" charset="0"/>
              </a:rPr>
              <a:t> </a:t>
            </a:r>
            <a:r>
              <a:rPr lang="en-US" sz="3200" b="1" dirty="0" err="1">
                <a:effectLst/>
                <a:latin typeface="Arial "/>
                <a:ea typeface="Tahoma" panose="020B0604030504040204" pitchFamily="34" charset="0"/>
              </a:rPr>
              <a:t>đổi</a:t>
            </a:r>
            <a:r>
              <a:rPr lang="en-US" sz="3200" b="1" dirty="0">
                <a:effectLst/>
                <a:latin typeface="Arial "/>
                <a:ea typeface="Tahoma" panose="020B0604030504040204" pitchFamily="34" charset="0"/>
              </a:rPr>
              <a:t> </a:t>
            </a:r>
            <a:r>
              <a:rPr lang="en-US" sz="3200" b="1" dirty="0" err="1">
                <a:effectLst/>
                <a:latin typeface="Arial "/>
                <a:ea typeface="Tahoma" panose="020B0604030504040204" pitchFamily="34" charset="0"/>
              </a:rPr>
              <a:t>dữ</a:t>
            </a:r>
            <a:r>
              <a:rPr lang="en-US" sz="3200" b="1" dirty="0">
                <a:effectLst/>
                <a:latin typeface="Arial "/>
                <a:ea typeface="Tahoma" panose="020B0604030504040204" pitchFamily="34" charset="0"/>
              </a:rPr>
              <a:t> </a:t>
            </a:r>
            <a:r>
              <a:rPr lang="en-US" sz="3200" b="1" dirty="0" err="1">
                <a:effectLst/>
                <a:latin typeface="Arial "/>
                <a:ea typeface="Tahoma" panose="020B0604030504040204" pitchFamily="34" charset="0"/>
              </a:rPr>
              <a:t>liệu</a:t>
            </a:r>
            <a:endParaRPr lang="en-ID" sz="3200" b="1" dirty="0">
              <a:latin typeface="Arial "/>
            </a:endParaRPr>
          </a:p>
        </p:txBody>
      </p:sp>
      <p:pic>
        <p:nvPicPr>
          <p:cNvPr id="7" name="Picture 6">
            <a:extLst>
              <a:ext uri="{FF2B5EF4-FFF2-40B4-BE49-F238E27FC236}">
                <a16:creationId xmlns:a16="http://schemas.microsoft.com/office/drawing/2014/main" id="{8BE9DE23-79EA-F027-2FF2-8602E065E23C}"/>
              </a:ext>
            </a:extLst>
          </p:cNvPr>
          <p:cNvPicPr>
            <a:picLocks noChangeAspect="1"/>
          </p:cNvPicPr>
          <p:nvPr/>
        </p:nvPicPr>
        <p:blipFill>
          <a:blip r:embed="rId2"/>
          <a:stretch>
            <a:fillRect/>
          </a:stretch>
        </p:blipFill>
        <p:spPr>
          <a:xfrm>
            <a:off x="316653" y="1478593"/>
            <a:ext cx="7601937" cy="4276090"/>
          </a:xfrm>
          <a:prstGeom prst="rect">
            <a:avLst/>
          </a:prstGeom>
        </p:spPr>
      </p:pic>
    </p:spTree>
    <p:extLst>
      <p:ext uri="{BB962C8B-B14F-4D97-AF65-F5344CB8AC3E}">
        <p14:creationId xmlns:p14="http://schemas.microsoft.com/office/powerpoint/2010/main" val="1346076907"/>
      </p:ext>
    </p:extLst>
  </p:cSld>
  <p:clrMapOvr>
    <a:masterClrMapping/>
  </p:clrMapOvr>
  <p:transition>
    <p:zoom/>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040EF80-4FA4-B855-1957-D26B9EA5329D}"/>
              </a:ext>
            </a:extLst>
          </p:cNvPr>
          <p:cNvSpPr>
            <a:spLocks noGrp="1"/>
          </p:cNvSpPr>
          <p:nvPr>
            <p:ph type="dt" sz="half" idx="10"/>
          </p:nvPr>
        </p:nvSpPr>
        <p:spPr/>
        <p:txBody>
          <a:bodyPr/>
          <a:lstStyle/>
          <a:p>
            <a:pPr>
              <a:defRPr/>
            </a:pPr>
            <a:fld id="{E2B2E243-0AFB-4AB0-8BCD-7E8A01FE7EDE}" type="datetime4">
              <a:rPr lang="en-US" smtClean="0"/>
              <a:pPr>
                <a:defRPr/>
              </a:pPr>
              <a:t>September 23, 2023</a:t>
            </a:fld>
            <a:endParaRPr lang="en-US"/>
          </a:p>
        </p:txBody>
      </p:sp>
      <p:sp>
        <p:nvSpPr>
          <p:cNvPr id="5" name="Footer Placeholder 4">
            <a:extLst>
              <a:ext uri="{FF2B5EF4-FFF2-40B4-BE49-F238E27FC236}">
                <a16:creationId xmlns:a16="http://schemas.microsoft.com/office/drawing/2014/main" id="{68B5740B-286A-5997-F596-CA1642ED5AE6}"/>
              </a:ext>
            </a:extLst>
          </p:cNvPr>
          <p:cNvSpPr>
            <a:spLocks noGrp="1"/>
          </p:cNvSpPr>
          <p:nvPr>
            <p:ph type="ftr" sz="quarter" idx="11"/>
          </p:nvPr>
        </p:nvSpPr>
        <p:spPr/>
        <p:txBody>
          <a:bodyPr/>
          <a:lstStyle/>
          <a:p>
            <a:pPr>
              <a:defRPr/>
            </a:pPr>
            <a:r>
              <a:rPr lang="en-US"/>
              <a:t>Data Mining: Concepts and Techniques</a:t>
            </a:r>
          </a:p>
        </p:txBody>
      </p:sp>
      <p:sp>
        <p:nvSpPr>
          <p:cNvPr id="6" name="Slide Number Placeholder 5">
            <a:extLst>
              <a:ext uri="{FF2B5EF4-FFF2-40B4-BE49-F238E27FC236}">
                <a16:creationId xmlns:a16="http://schemas.microsoft.com/office/drawing/2014/main" id="{0B5F7623-0B27-5D16-C414-79CBA696B94C}"/>
              </a:ext>
            </a:extLst>
          </p:cNvPr>
          <p:cNvSpPr>
            <a:spLocks noGrp="1"/>
          </p:cNvSpPr>
          <p:nvPr>
            <p:ph type="sldNum" sz="quarter" idx="12"/>
          </p:nvPr>
        </p:nvSpPr>
        <p:spPr/>
        <p:txBody>
          <a:bodyPr/>
          <a:lstStyle/>
          <a:p>
            <a:pPr>
              <a:defRPr/>
            </a:pPr>
            <a:fld id="{F769ABA6-33D2-4B9E-AD9A-DD94F86140E0}" type="slidenum">
              <a:rPr lang="en-US" altLang="en-US" smtClean="0"/>
              <a:pPr>
                <a:defRPr/>
              </a:pPr>
              <a:t>44</a:t>
            </a:fld>
            <a:endParaRPr lang="en-US" altLang="en-US"/>
          </a:p>
        </p:txBody>
      </p:sp>
      <p:sp>
        <p:nvSpPr>
          <p:cNvPr id="2" name="TextBox 1">
            <a:extLst>
              <a:ext uri="{FF2B5EF4-FFF2-40B4-BE49-F238E27FC236}">
                <a16:creationId xmlns:a16="http://schemas.microsoft.com/office/drawing/2014/main" id="{A717A360-CF3C-C56A-6762-18B20DAC661F}"/>
              </a:ext>
            </a:extLst>
          </p:cNvPr>
          <p:cNvSpPr txBox="1"/>
          <p:nvPr/>
        </p:nvSpPr>
        <p:spPr>
          <a:xfrm>
            <a:off x="534330" y="701857"/>
            <a:ext cx="6094140" cy="400110"/>
          </a:xfrm>
          <a:prstGeom prst="rect">
            <a:avLst/>
          </a:prstGeom>
          <a:noFill/>
        </p:spPr>
        <p:txBody>
          <a:bodyPr wrap="square">
            <a:spAutoFit/>
          </a:bodyPr>
          <a:lstStyle/>
          <a:p>
            <a:r>
              <a:rPr lang="en-US" sz="2000" b="1" dirty="0">
                <a:latin typeface="Arial "/>
              </a:rPr>
              <a:t>4.1 </a:t>
            </a:r>
            <a:r>
              <a:rPr lang="en-US" sz="2000" b="1" dirty="0" err="1">
                <a:latin typeface="Arial "/>
              </a:rPr>
              <a:t>Lấy</a:t>
            </a:r>
            <a:r>
              <a:rPr lang="en-US" sz="2000" b="1" dirty="0">
                <a:latin typeface="Arial "/>
              </a:rPr>
              <a:t> </a:t>
            </a:r>
            <a:r>
              <a:rPr lang="en-US" sz="2000" b="1" dirty="0" err="1">
                <a:latin typeface="Arial "/>
              </a:rPr>
              <a:t>mẫu</a:t>
            </a:r>
            <a:r>
              <a:rPr lang="en-US" sz="2000" b="1" dirty="0">
                <a:latin typeface="Arial "/>
              </a:rPr>
              <a:t> </a:t>
            </a:r>
            <a:endParaRPr lang="en-ID" sz="2000" b="1" dirty="0">
              <a:latin typeface="Arial "/>
            </a:endParaRPr>
          </a:p>
        </p:txBody>
      </p:sp>
      <p:sp>
        <p:nvSpPr>
          <p:cNvPr id="3" name="TextBox 2">
            <a:extLst>
              <a:ext uri="{FF2B5EF4-FFF2-40B4-BE49-F238E27FC236}">
                <a16:creationId xmlns:a16="http://schemas.microsoft.com/office/drawing/2014/main" id="{A9D5BFC9-111E-4659-2D1E-7E8FAA6095E3}"/>
              </a:ext>
            </a:extLst>
          </p:cNvPr>
          <p:cNvSpPr txBox="1"/>
          <p:nvPr/>
        </p:nvSpPr>
        <p:spPr>
          <a:xfrm>
            <a:off x="798689" y="1664338"/>
            <a:ext cx="10555111" cy="646331"/>
          </a:xfrm>
          <a:prstGeom prst="rect">
            <a:avLst/>
          </a:prstGeom>
          <a:noFill/>
        </p:spPr>
        <p:txBody>
          <a:bodyPr wrap="square" rtlCol="0">
            <a:spAutoFit/>
          </a:bodyPr>
          <a:lstStyle/>
          <a:p>
            <a:pPr algn="just"/>
            <a:r>
              <a:rPr lang="en-US" dirty="0" err="1"/>
              <a:t>Lấy</a:t>
            </a:r>
            <a:r>
              <a:rPr lang="en-US" dirty="0"/>
              <a:t> </a:t>
            </a:r>
            <a:r>
              <a:rPr lang="en-US" dirty="0" err="1"/>
              <a:t>mẫu</a:t>
            </a:r>
            <a:r>
              <a:rPr lang="en-US" dirty="0"/>
              <a:t> </a:t>
            </a:r>
            <a:r>
              <a:rPr lang="en-US" dirty="0" err="1"/>
              <a:t>là</a:t>
            </a:r>
            <a:r>
              <a:rPr lang="en-US" dirty="0"/>
              <a:t> </a:t>
            </a:r>
            <a:r>
              <a:rPr lang="en-US" dirty="0" err="1"/>
              <a:t>một</a:t>
            </a:r>
            <a:r>
              <a:rPr lang="en-US" dirty="0"/>
              <a:t> </a:t>
            </a:r>
            <a:r>
              <a:rPr lang="en-US" dirty="0" err="1"/>
              <a:t>kỹ</a:t>
            </a:r>
            <a:r>
              <a:rPr lang="en-US" dirty="0"/>
              <a:t> </a:t>
            </a:r>
            <a:r>
              <a:rPr lang="en-US" dirty="0" err="1"/>
              <a:t>thuật</a:t>
            </a:r>
            <a:r>
              <a:rPr lang="en-US" dirty="0"/>
              <a:t> </a:t>
            </a:r>
            <a:r>
              <a:rPr lang="en-US" dirty="0" err="1"/>
              <a:t>phân</a:t>
            </a:r>
            <a:r>
              <a:rPr lang="en-US" dirty="0"/>
              <a:t> </a:t>
            </a:r>
            <a:r>
              <a:rPr lang="en-US" dirty="0" err="1"/>
              <a:t>tích</a:t>
            </a:r>
            <a:r>
              <a:rPr lang="en-US" dirty="0"/>
              <a:t> </a:t>
            </a:r>
            <a:r>
              <a:rPr lang="en-US" dirty="0" err="1"/>
              <a:t>thống</a:t>
            </a:r>
            <a:r>
              <a:rPr lang="en-US" dirty="0"/>
              <a:t> </a:t>
            </a:r>
            <a:r>
              <a:rPr lang="en-US" dirty="0" err="1"/>
              <a:t>kê</a:t>
            </a:r>
            <a:r>
              <a:rPr lang="en-US" dirty="0"/>
              <a:t> </a:t>
            </a:r>
            <a:r>
              <a:rPr lang="en-US" dirty="0" err="1"/>
              <a:t>được</a:t>
            </a:r>
            <a:r>
              <a:rPr lang="en-US" dirty="0"/>
              <a:t> </a:t>
            </a:r>
            <a:r>
              <a:rPr lang="en-US" dirty="0" err="1"/>
              <a:t>sử</a:t>
            </a:r>
            <a:r>
              <a:rPr lang="en-US" dirty="0"/>
              <a:t> </a:t>
            </a:r>
            <a:r>
              <a:rPr lang="en-US" dirty="0" err="1"/>
              <a:t>dụng</a:t>
            </a:r>
            <a:r>
              <a:rPr lang="en-US" dirty="0"/>
              <a:t> </a:t>
            </a:r>
            <a:r>
              <a:rPr lang="en-US" dirty="0" err="1"/>
              <a:t>để</a:t>
            </a:r>
            <a:r>
              <a:rPr lang="en-US" dirty="0"/>
              <a:t> </a:t>
            </a:r>
            <a:r>
              <a:rPr lang="en-US" dirty="0" err="1"/>
              <a:t>chọn</a:t>
            </a:r>
            <a:r>
              <a:rPr lang="en-US" dirty="0"/>
              <a:t>, </a:t>
            </a:r>
            <a:r>
              <a:rPr lang="en-US" dirty="0" err="1"/>
              <a:t>thao</a:t>
            </a:r>
            <a:r>
              <a:rPr lang="en-US" dirty="0"/>
              <a:t> </a:t>
            </a:r>
            <a:r>
              <a:rPr lang="en-US" dirty="0" err="1"/>
              <a:t>tác</a:t>
            </a:r>
            <a:r>
              <a:rPr lang="en-US" dirty="0"/>
              <a:t> và </a:t>
            </a:r>
            <a:r>
              <a:rPr lang="en-US" dirty="0" err="1"/>
              <a:t>phân</a:t>
            </a:r>
            <a:r>
              <a:rPr lang="en-US" dirty="0"/>
              <a:t> </a:t>
            </a:r>
            <a:r>
              <a:rPr lang="en-US" dirty="0" err="1"/>
              <a:t>tích</a:t>
            </a:r>
            <a:r>
              <a:rPr lang="en-US" dirty="0"/>
              <a:t> </a:t>
            </a:r>
            <a:r>
              <a:rPr lang="en-US" dirty="0" err="1"/>
              <a:t>một</a:t>
            </a:r>
            <a:r>
              <a:rPr lang="en-US" dirty="0"/>
              <a:t> </a:t>
            </a:r>
            <a:r>
              <a:rPr lang="en-US" dirty="0" err="1"/>
              <a:t>tập</a:t>
            </a:r>
            <a:r>
              <a:rPr lang="en-US" dirty="0"/>
              <a:t> </a:t>
            </a:r>
            <a:r>
              <a:rPr lang="en-US" dirty="0" err="1"/>
              <a:t>hợp</a:t>
            </a:r>
            <a:r>
              <a:rPr lang="en-US" dirty="0"/>
              <a:t> con </a:t>
            </a:r>
            <a:r>
              <a:rPr lang="en-US" dirty="0" err="1"/>
              <a:t>đại</a:t>
            </a:r>
            <a:r>
              <a:rPr lang="en-US" dirty="0"/>
              <a:t> </a:t>
            </a:r>
            <a:r>
              <a:rPr lang="en-US" dirty="0" err="1"/>
              <a:t>diện</a:t>
            </a:r>
            <a:r>
              <a:rPr lang="en-US" dirty="0"/>
              <a:t> </a:t>
            </a:r>
            <a:r>
              <a:rPr lang="en-US" dirty="0" err="1"/>
              <a:t>của</a:t>
            </a:r>
            <a:r>
              <a:rPr lang="en-US" dirty="0"/>
              <a:t> </a:t>
            </a:r>
            <a:r>
              <a:rPr lang="en-US" dirty="0" err="1"/>
              <a:t>các</a:t>
            </a:r>
            <a:r>
              <a:rPr lang="en-US" dirty="0"/>
              <a:t> </a:t>
            </a:r>
            <a:r>
              <a:rPr lang="en-US" dirty="0" err="1"/>
              <a:t>điểm</a:t>
            </a:r>
            <a:r>
              <a:rPr lang="en-US" dirty="0"/>
              <a:t> </a:t>
            </a:r>
            <a:r>
              <a:rPr lang="en-US" dirty="0" err="1"/>
              <a:t>dữ</a:t>
            </a:r>
            <a:r>
              <a:rPr lang="en-US" dirty="0"/>
              <a:t> </a:t>
            </a:r>
            <a:r>
              <a:rPr lang="en-US" dirty="0" err="1"/>
              <a:t>liệu</a:t>
            </a:r>
            <a:r>
              <a:rPr lang="en-US" dirty="0"/>
              <a:t> </a:t>
            </a:r>
            <a:r>
              <a:rPr lang="en-US" dirty="0" err="1"/>
              <a:t>để</a:t>
            </a:r>
            <a:r>
              <a:rPr lang="en-US" dirty="0"/>
              <a:t> </a:t>
            </a:r>
            <a:r>
              <a:rPr lang="en-US" dirty="0" err="1"/>
              <a:t>xác</a:t>
            </a:r>
            <a:r>
              <a:rPr lang="en-US" dirty="0"/>
              <a:t> </a:t>
            </a:r>
            <a:r>
              <a:rPr lang="en-US" dirty="0" err="1"/>
              <a:t>định</a:t>
            </a:r>
            <a:r>
              <a:rPr lang="en-US" dirty="0"/>
              <a:t> </a:t>
            </a:r>
            <a:r>
              <a:rPr lang="en-US" dirty="0" err="1"/>
              <a:t>các</a:t>
            </a:r>
            <a:r>
              <a:rPr lang="en-US" dirty="0"/>
              <a:t> </a:t>
            </a:r>
            <a:r>
              <a:rPr lang="en-US" dirty="0" err="1"/>
              <a:t>mẫu</a:t>
            </a:r>
            <a:r>
              <a:rPr lang="en-US" dirty="0"/>
              <a:t> và xu </a:t>
            </a:r>
            <a:r>
              <a:rPr lang="en-US" dirty="0" err="1"/>
              <a:t>hướng</a:t>
            </a:r>
            <a:r>
              <a:rPr lang="en-US" dirty="0"/>
              <a:t> </a:t>
            </a:r>
            <a:r>
              <a:rPr lang="en-US" dirty="0" err="1"/>
              <a:t>trong</a:t>
            </a:r>
            <a:r>
              <a:rPr lang="en-US" dirty="0"/>
              <a:t> </a:t>
            </a:r>
            <a:r>
              <a:rPr lang="en-US" dirty="0" err="1"/>
              <a:t>tập</a:t>
            </a:r>
            <a:r>
              <a:rPr lang="en-US" dirty="0"/>
              <a:t> </a:t>
            </a:r>
            <a:r>
              <a:rPr lang="en-US" dirty="0" err="1"/>
              <a:t>dữ</a:t>
            </a:r>
            <a:r>
              <a:rPr lang="en-US" dirty="0"/>
              <a:t> </a:t>
            </a:r>
            <a:r>
              <a:rPr lang="en-US" dirty="0" err="1"/>
              <a:t>liệu</a:t>
            </a:r>
            <a:r>
              <a:rPr lang="en-US" dirty="0"/>
              <a:t> </a:t>
            </a:r>
            <a:r>
              <a:rPr lang="en-US" dirty="0" err="1"/>
              <a:t>lớn</a:t>
            </a:r>
            <a:r>
              <a:rPr lang="en-US" dirty="0"/>
              <a:t> </a:t>
            </a:r>
            <a:r>
              <a:rPr lang="en-US" dirty="0" err="1"/>
              <a:t>hơn</a:t>
            </a:r>
            <a:r>
              <a:rPr lang="en-US" dirty="0"/>
              <a:t> đăng </a:t>
            </a:r>
            <a:r>
              <a:rPr lang="en-US" dirty="0" err="1"/>
              <a:t>được</a:t>
            </a:r>
            <a:r>
              <a:rPr lang="en-US" dirty="0"/>
              <a:t> </a:t>
            </a:r>
            <a:r>
              <a:rPr lang="en-US" dirty="0" err="1"/>
              <a:t>kiểm</a:t>
            </a:r>
            <a:r>
              <a:rPr lang="en-US" dirty="0"/>
              <a:t> </a:t>
            </a:r>
            <a:r>
              <a:rPr lang="en-US" dirty="0" err="1"/>
              <a:t>tra</a:t>
            </a:r>
            <a:endParaRPr lang="en-ID" dirty="0"/>
          </a:p>
        </p:txBody>
      </p:sp>
      <p:pic>
        <p:nvPicPr>
          <p:cNvPr id="1030" name="Picture 6" descr="các loại lấy mẫu">
            <a:extLst>
              <a:ext uri="{FF2B5EF4-FFF2-40B4-BE49-F238E27FC236}">
                <a16:creationId xmlns:a16="http://schemas.microsoft.com/office/drawing/2014/main" id="{B1EE488E-BC8C-84C1-D205-6D98EA3EA1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9800" y="2647585"/>
            <a:ext cx="7419975" cy="3371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1781724"/>
      </p:ext>
    </p:extLst>
  </p:cSld>
  <p:clrMapOvr>
    <a:masterClrMapping/>
  </p:clrMapOvr>
  <p:transition>
    <p:zoom/>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516D071-EB72-3280-5D71-12FF1D91C54F}"/>
              </a:ext>
            </a:extLst>
          </p:cNvPr>
          <p:cNvSpPr>
            <a:spLocks noGrp="1"/>
          </p:cNvSpPr>
          <p:nvPr>
            <p:ph type="dt" sz="half" idx="10"/>
          </p:nvPr>
        </p:nvSpPr>
        <p:spPr/>
        <p:txBody>
          <a:bodyPr/>
          <a:lstStyle/>
          <a:p>
            <a:pPr>
              <a:defRPr/>
            </a:pPr>
            <a:fld id="{E2B2E243-0AFB-4AB0-8BCD-7E8A01FE7EDE}" type="datetime4">
              <a:rPr lang="en-US" smtClean="0"/>
              <a:pPr>
                <a:defRPr/>
              </a:pPr>
              <a:t>September 23, 2023</a:t>
            </a:fld>
            <a:endParaRPr lang="en-US"/>
          </a:p>
        </p:txBody>
      </p:sp>
      <p:sp>
        <p:nvSpPr>
          <p:cNvPr id="5" name="Footer Placeholder 4">
            <a:extLst>
              <a:ext uri="{FF2B5EF4-FFF2-40B4-BE49-F238E27FC236}">
                <a16:creationId xmlns:a16="http://schemas.microsoft.com/office/drawing/2014/main" id="{2DD02046-723B-12C3-80A4-C70D1BFD8FD2}"/>
              </a:ext>
            </a:extLst>
          </p:cNvPr>
          <p:cNvSpPr>
            <a:spLocks noGrp="1"/>
          </p:cNvSpPr>
          <p:nvPr>
            <p:ph type="ftr" sz="quarter" idx="11"/>
          </p:nvPr>
        </p:nvSpPr>
        <p:spPr/>
        <p:txBody>
          <a:bodyPr/>
          <a:lstStyle/>
          <a:p>
            <a:pPr>
              <a:defRPr/>
            </a:pPr>
            <a:r>
              <a:rPr lang="en-US"/>
              <a:t>Data Mining: Concepts and Techniques</a:t>
            </a:r>
          </a:p>
        </p:txBody>
      </p:sp>
      <p:sp>
        <p:nvSpPr>
          <p:cNvPr id="6" name="Slide Number Placeholder 5">
            <a:extLst>
              <a:ext uri="{FF2B5EF4-FFF2-40B4-BE49-F238E27FC236}">
                <a16:creationId xmlns:a16="http://schemas.microsoft.com/office/drawing/2014/main" id="{C3ECC0FD-E80C-591D-DD74-EA36CF5ECCBC}"/>
              </a:ext>
            </a:extLst>
          </p:cNvPr>
          <p:cNvSpPr>
            <a:spLocks noGrp="1"/>
          </p:cNvSpPr>
          <p:nvPr>
            <p:ph type="sldNum" sz="quarter" idx="12"/>
          </p:nvPr>
        </p:nvSpPr>
        <p:spPr/>
        <p:txBody>
          <a:bodyPr/>
          <a:lstStyle/>
          <a:p>
            <a:pPr>
              <a:defRPr/>
            </a:pPr>
            <a:fld id="{F769ABA6-33D2-4B9E-AD9A-DD94F86140E0}" type="slidenum">
              <a:rPr lang="en-US" altLang="en-US" smtClean="0"/>
              <a:pPr>
                <a:defRPr/>
              </a:pPr>
              <a:t>45</a:t>
            </a:fld>
            <a:endParaRPr lang="en-US" altLang="en-US"/>
          </a:p>
        </p:txBody>
      </p:sp>
      <p:sp>
        <p:nvSpPr>
          <p:cNvPr id="7" name="TextBox 6">
            <a:extLst>
              <a:ext uri="{FF2B5EF4-FFF2-40B4-BE49-F238E27FC236}">
                <a16:creationId xmlns:a16="http://schemas.microsoft.com/office/drawing/2014/main" id="{C425CAD7-2509-6DCD-F7D1-0B7A6F1E23EE}"/>
              </a:ext>
            </a:extLst>
          </p:cNvPr>
          <p:cNvSpPr txBox="1"/>
          <p:nvPr/>
        </p:nvSpPr>
        <p:spPr>
          <a:xfrm>
            <a:off x="534330" y="701857"/>
            <a:ext cx="6094140" cy="400110"/>
          </a:xfrm>
          <a:prstGeom prst="rect">
            <a:avLst/>
          </a:prstGeom>
          <a:noFill/>
        </p:spPr>
        <p:txBody>
          <a:bodyPr wrap="square">
            <a:spAutoFit/>
          </a:bodyPr>
          <a:lstStyle/>
          <a:p>
            <a:r>
              <a:rPr lang="en-US" sz="2000" b="1" dirty="0">
                <a:latin typeface="Arial "/>
              </a:rPr>
              <a:t>4.1 </a:t>
            </a:r>
            <a:r>
              <a:rPr lang="en-US" sz="2000" b="1" dirty="0" err="1">
                <a:latin typeface="Arial "/>
              </a:rPr>
              <a:t>Lấy</a:t>
            </a:r>
            <a:r>
              <a:rPr lang="en-US" sz="2000" b="1" dirty="0">
                <a:latin typeface="Arial "/>
              </a:rPr>
              <a:t> </a:t>
            </a:r>
            <a:r>
              <a:rPr lang="en-US" sz="2000" b="1" dirty="0" err="1">
                <a:latin typeface="Arial "/>
              </a:rPr>
              <a:t>mẫu</a:t>
            </a:r>
            <a:r>
              <a:rPr lang="en-US" sz="2000" b="1" dirty="0">
                <a:latin typeface="Arial "/>
              </a:rPr>
              <a:t> </a:t>
            </a:r>
            <a:endParaRPr lang="en-ID" sz="2000" b="1" dirty="0">
              <a:latin typeface="Arial "/>
            </a:endParaRPr>
          </a:p>
        </p:txBody>
      </p:sp>
      <p:sp>
        <p:nvSpPr>
          <p:cNvPr id="8" name="TextBox 7">
            <a:extLst>
              <a:ext uri="{FF2B5EF4-FFF2-40B4-BE49-F238E27FC236}">
                <a16:creationId xmlns:a16="http://schemas.microsoft.com/office/drawing/2014/main" id="{B9CEE3EC-B10D-4AE4-8B4A-79A861A7D5FC}"/>
              </a:ext>
            </a:extLst>
          </p:cNvPr>
          <p:cNvSpPr txBox="1"/>
          <p:nvPr/>
        </p:nvSpPr>
        <p:spPr>
          <a:xfrm>
            <a:off x="838200" y="1226445"/>
            <a:ext cx="5912556" cy="369332"/>
          </a:xfrm>
          <a:prstGeom prst="rect">
            <a:avLst/>
          </a:prstGeom>
          <a:noFill/>
        </p:spPr>
        <p:txBody>
          <a:bodyPr wrap="square" rtlCol="0">
            <a:spAutoFit/>
          </a:bodyPr>
          <a:lstStyle/>
          <a:p>
            <a:r>
              <a:rPr lang="en-US" dirty="0" err="1"/>
              <a:t>Quá</a:t>
            </a:r>
            <a:r>
              <a:rPr lang="en-US" dirty="0"/>
              <a:t> </a:t>
            </a:r>
            <a:r>
              <a:rPr lang="en-US" dirty="0" err="1"/>
              <a:t>trình</a:t>
            </a:r>
            <a:r>
              <a:rPr lang="en-US" dirty="0"/>
              <a:t> </a:t>
            </a:r>
            <a:r>
              <a:rPr lang="en-US" dirty="0" err="1"/>
              <a:t>lấy</a:t>
            </a:r>
            <a:r>
              <a:rPr lang="en-US" dirty="0"/>
              <a:t> </a:t>
            </a:r>
            <a:r>
              <a:rPr lang="en-US" dirty="0" err="1"/>
              <a:t>mẫu</a:t>
            </a:r>
            <a:r>
              <a:rPr lang="en-US" dirty="0"/>
              <a:t>:</a:t>
            </a:r>
          </a:p>
        </p:txBody>
      </p:sp>
      <p:pic>
        <p:nvPicPr>
          <p:cNvPr id="2050" name="Picture 2" descr="các loại lấy mẫu">
            <a:extLst>
              <a:ext uri="{FF2B5EF4-FFF2-40B4-BE49-F238E27FC236}">
                <a16:creationId xmlns:a16="http://schemas.microsoft.com/office/drawing/2014/main" id="{A117011C-9BFE-D2B0-5CD5-1150E669FC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32137" y="1426653"/>
            <a:ext cx="5527726" cy="4929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5441055"/>
      </p:ext>
    </p:extLst>
  </p:cSld>
  <p:clrMapOvr>
    <a:masterClrMapping/>
  </p:clrMapOvr>
  <p:transition>
    <p:zoom/>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8B6EA17F-AB91-832A-6C03-91F802EE7DEB}"/>
              </a:ext>
            </a:extLst>
          </p:cNvPr>
          <p:cNvSpPr>
            <a:spLocks noGrp="1"/>
          </p:cNvSpPr>
          <p:nvPr>
            <p:ph type="dt" sz="half" idx="10"/>
          </p:nvPr>
        </p:nvSpPr>
        <p:spPr/>
        <p:txBody>
          <a:bodyPr/>
          <a:lstStyle/>
          <a:p>
            <a:pPr>
              <a:defRPr/>
            </a:pPr>
            <a:fld id="{E2B2E243-0AFB-4AB0-8BCD-7E8A01FE7EDE}" type="datetime4">
              <a:rPr lang="en-US" smtClean="0"/>
              <a:pPr>
                <a:defRPr/>
              </a:pPr>
              <a:t>September 23, 2023</a:t>
            </a:fld>
            <a:endParaRPr lang="en-US"/>
          </a:p>
        </p:txBody>
      </p:sp>
      <p:sp>
        <p:nvSpPr>
          <p:cNvPr id="5" name="Footer Placeholder 4">
            <a:extLst>
              <a:ext uri="{FF2B5EF4-FFF2-40B4-BE49-F238E27FC236}">
                <a16:creationId xmlns:a16="http://schemas.microsoft.com/office/drawing/2014/main" id="{15D1E194-C955-8CD5-A23A-885559F2E161}"/>
              </a:ext>
            </a:extLst>
          </p:cNvPr>
          <p:cNvSpPr>
            <a:spLocks noGrp="1"/>
          </p:cNvSpPr>
          <p:nvPr>
            <p:ph type="ftr" sz="quarter" idx="11"/>
          </p:nvPr>
        </p:nvSpPr>
        <p:spPr/>
        <p:txBody>
          <a:bodyPr/>
          <a:lstStyle/>
          <a:p>
            <a:pPr>
              <a:defRPr/>
            </a:pPr>
            <a:r>
              <a:rPr lang="en-US"/>
              <a:t>Data Mining: Concepts and Techniques</a:t>
            </a:r>
          </a:p>
        </p:txBody>
      </p:sp>
      <p:sp>
        <p:nvSpPr>
          <p:cNvPr id="6" name="Slide Number Placeholder 5">
            <a:extLst>
              <a:ext uri="{FF2B5EF4-FFF2-40B4-BE49-F238E27FC236}">
                <a16:creationId xmlns:a16="http://schemas.microsoft.com/office/drawing/2014/main" id="{966102F8-74BD-21CA-3DE7-EEBE72CF4545}"/>
              </a:ext>
            </a:extLst>
          </p:cNvPr>
          <p:cNvSpPr>
            <a:spLocks noGrp="1"/>
          </p:cNvSpPr>
          <p:nvPr>
            <p:ph type="sldNum" sz="quarter" idx="12"/>
          </p:nvPr>
        </p:nvSpPr>
        <p:spPr/>
        <p:txBody>
          <a:bodyPr/>
          <a:lstStyle/>
          <a:p>
            <a:pPr>
              <a:defRPr/>
            </a:pPr>
            <a:fld id="{F769ABA6-33D2-4B9E-AD9A-DD94F86140E0}" type="slidenum">
              <a:rPr lang="en-US" altLang="en-US" smtClean="0"/>
              <a:pPr>
                <a:defRPr/>
              </a:pPr>
              <a:t>46</a:t>
            </a:fld>
            <a:endParaRPr lang="en-US" altLang="en-US"/>
          </a:p>
        </p:txBody>
      </p:sp>
      <p:sp>
        <p:nvSpPr>
          <p:cNvPr id="7" name="TextBox 6">
            <a:extLst>
              <a:ext uri="{FF2B5EF4-FFF2-40B4-BE49-F238E27FC236}">
                <a16:creationId xmlns:a16="http://schemas.microsoft.com/office/drawing/2014/main" id="{F6DFA677-ADAB-EC3D-AB00-805F91429748}"/>
              </a:ext>
            </a:extLst>
          </p:cNvPr>
          <p:cNvSpPr txBox="1"/>
          <p:nvPr/>
        </p:nvSpPr>
        <p:spPr>
          <a:xfrm>
            <a:off x="534330" y="701857"/>
            <a:ext cx="6094140" cy="400110"/>
          </a:xfrm>
          <a:prstGeom prst="rect">
            <a:avLst/>
          </a:prstGeom>
          <a:noFill/>
        </p:spPr>
        <p:txBody>
          <a:bodyPr wrap="square">
            <a:spAutoFit/>
          </a:bodyPr>
          <a:lstStyle/>
          <a:p>
            <a:r>
              <a:rPr lang="en-US" sz="2000" b="1" dirty="0">
                <a:latin typeface="Arial "/>
              </a:rPr>
              <a:t>4.1 </a:t>
            </a:r>
            <a:r>
              <a:rPr lang="en-US" sz="2000" b="1" dirty="0" err="1">
                <a:latin typeface="Arial "/>
              </a:rPr>
              <a:t>Lấy</a:t>
            </a:r>
            <a:r>
              <a:rPr lang="en-US" sz="2000" b="1" dirty="0">
                <a:latin typeface="Arial "/>
              </a:rPr>
              <a:t> </a:t>
            </a:r>
            <a:r>
              <a:rPr lang="en-US" sz="2000" b="1" dirty="0" err="1">
                <a:latin typeface="Arial "/>
              </a:rPr>
              <a:t>mẫu</a:t>
            </a:r>
            <a:r>
              <a:rPr lang="en-US" sz="2000" b="1" dirty="0">
                <a:latin typeface="Arial "/>
              </a:rPr>
              <a:t> </a:t>
            </a:r>
            <a:endParaRPr lang="en-ID" sz="2000" b="1" dirty="0">
              <a:latin typeface="Arial "/>
            </a:endParaRPr>
          </a:p>
        </p:txBody>
      </p:sp>
      <p:pic>
        <p:nvPicPr>
          <p:cNvPr id="3074" name="Picture 2" descr="các loại lấy mẫu">
            <a:extLst>
              <a:ext uri="{FF2B5EF4-FFF2-40B4-BE49-F238E27FC236}">
                <a16:creationId xmlns:a16="http://schemas.microsoft.com/office/drawing/2014/main" id="{9DE8C088-0051-4B80-CFBB-796A2778B6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43339" y="1547014"/>
            <a:ext cx="7305322" cy="4809337"/>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1DC34646-50E3-B4B1-DE70-F529E1DEE41E}"/>
              </a:ext>
            </a:extLst>
          </p:cNvPr>
          <p:cNvSpPr txBox="1"/>
          <p:nvPr/>
        </p:nvSpPr>
        <p:spPr>
          <a:xfrm>
            <a:off x="1032228" y="1362348"/>
            <a:ext cx="2822222" cy="369332"/>
          </a:xfrm>
          <a:prstGeom prst="rect">
            <a:avLst/>
          </a:prstGeom>
          <a:noFill/>
        </p:spPr>
        <p:txBody>
          <a:bodyPr wrap="square" rtlCol="0">
            <a:spAutoFit/>
          </a:bodyPr>
          <a:lstStyle/>
          <a:p>
            <a:r>
              <a:rPr lang="en-US" dirty="0" err="1">
                <a:latin typeface="Arial" panose="020B0604020202020204" pitchFamily="34" charset="0"/>
                <a:cs typeface="Arial" panose="020B0604020202020204" pitchFamily="34" charset="0"/>
              </a:rPr>
              <a:t>Các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kỹ</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thuật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lấy</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mẫu</a:t>
            </a:r>
            <a:endParaRPr lang="en-ID"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16834216"/>
      </p:ext>
    </p:extLst>
  </p:cSld>
  <p:clrMapOvr>
    <a:masterClrMapping/>
  </p:clrMapOvr>
  <p:transition>
    <p:zoom/>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1103C0DF-EB42-BAA6-C7AB-A5C4D9CF9674}"/>
              </a:ext>
            </a:extLst>
          </p:cNvPr>
          <p:cNvSpPr>
            <a:spLocks noGrp="1"/>
          </p:cNvSpPr>
          <p:nvPr>
            <p:ph type="dt" sz="half" idx="10"/>
          </p:nvPr>
        </p:nvSpPr>
        <p:spPr/>
        <p:txBody>
          <a:bodyPr/>
          <a:lstStyle/>
          <a:p>
            <a:pPr>
              <a:defRPr/>
            </a:pPr>
            <a:fld id="{E2B2E243-0AFB-4AB0-8BCD-7E8A01FE7EDE}" type="datetime4">
              <a:rPr lang="en-US" smtClean="0"/>
              <a:pPr>
                <a:defRPr/>
              </a:pPr>
              <a:t>September 23, 2023</a:t>
            </a:fld>
            <a:endParaRPr lang="en-US"/>
          </a:p>
        </p:txBody>
      </p:sp>
      <p:sp>
        <p:nvSpPr>
          <p:cNvPr id="5" name="Footer Placeholder 4">
            <a:extLst>
              <a:ext uri="{FF2B5EF4-FFF2-40B4-BE49-F238E27FC236}">
                <a16:creationId xmlns:a16="http://schemas.microsoft.com/office/drawing/2014/main" id="{56BCD43D-18B9-F0AB-FAE2-34FD5FD6005F}"/>
              </a:ext>
            </a:extLst>
          </p:cNvPr>
          <p:cNvSpPr>
            <a:spLocks noGrp="1"/>
          </p:cNvSpPr>
          <p:nvPr>
            <p:ph type="ftr" sz="quarter" idx="11"/>
          </p:nvPr>
        </p:nvSpPr>
        <p:spPr/>
        <p:txBody>
          <a:bodyPr/>
          <a:lstStyle/>
          <a:p>
            <a:pPr>
              <a:defRPr/>
            </a:pPr>
            <a:r>
              <a:rPr lang="en-US"/>
              <a:t>Data Mining: Concepts and Techniques</a:t>
            </a:r>
          </a:p>
        </p:txBody>
      </p:sp>
      <p:sp>
        <p:nvSpPr>
          <p:cNvPr id="6" name="Slide Number Placeholder 5">
            <a:extLst>
              <a:ext uri="{FF2B5EF4-FFF2-40B4-BE49-F238E27FC236}">
                <a16:creationId xmlns:a16="http://schemas.microsoft.com/office/drawing/2014/main" id="{34FE855C-07D5-E57C-6458-0F2F4CEB3501}"/>
              </a:ext>
            </a:extLst>
          </p:cNvPr>
          <p:cNvSpPr>
            <a:spLocks noGrp="1"/>
          </p:cNvSpPr>
          <p:nvPr>
            <p:ph type="sldNum" sz="quarter" idx="12"/>
          </p:nvPr>
        </p:nvSpPr>
        <p:spPr/>
        <p:txBody>
          <a:bodyPr/>
          <a:lstStyle/>
          <a:p>
            <a:pPr>
              <a:defRPr/>
            </a:pPr>
            <a:fld id="{F769ABA6-33D2-4B9E-AD9A-DD94F86140E0}" type="slidenum">
              <a:rPr lang="en-US" altLang="en-US" smtClean="0"/>
              <a:pPr>
                <a:defRPr/>
              </a:pPr>
              <a:t>47</a:t>
            </a:fld>
            <a:endParaRPr lang="en-US" altLang="en-US"/>
          </a:p>
        </p:txBody>
      </p:sp>
      <p:sp>
        <p:nvSpPr>
          <p:cNvPr id="7" name="TextBox 6">
            <a:extLst>
              <a:ext uri="{FF2B5EF4-FFF2-40B4-BE49-F238E27FC236}">
                <a16:creationId xmlns:a16="http://schemas.microsoft.com/office/drawing/2014/main" id="{712BA0C3-8D32-D852-D3AE-1B78AD38297A}"/>
              </a:ext>
            </a:extLst>
          </p:cNvPr>
          <p:cNvSpPr txBox="1"/>
          <p:nvPr/>
        </p:nvSpPr>
        <p:spPr>
          <a:xfrm>
            <a:off x="534330" y="713146"/>
            <a:ext cx="6094140" cy="400110"/>
          </a:xfrm>
          <a:prstGeom prst="rect">
            <a:avLst/>
          </a:prstGeom>
          <a:noFill/>
        </p:spPr>
        <p:txBody>
          <a:bodyPr wrap="square">
            <a:spAutoFit/>
          </a:bodyPr>
          <a:lstStyle/>
          <a:p>
            <a:r>
              <a:rPr lang="en-US" sz="2000" b="1" dirty="0">
                <a:latin typeface="Arial "/>
              </a:rPr>
              <a:t>4.1 </a:t>
            </a:r>
            <a:r>
              <a:rPr lang="en-US" sz="2000" b="1" dirty="0" err="1">
                <a:latin typeface="Arial "/>
              </a:rPr>
              <a:t>Lấy</a:t>
            </a:r>
            <a:r>
              <a:rPr lang="en-US" sz="2000" b="1" dirty="0">
                <a:latin typeface="Arial "/>
              </a:rPr>
              <a:t> </a:t>
            </a:r>
            <a:r>
              <a:rPr lang="en-US" sz="2000" b="1" dirty="0" err="1">
                <a:latin typeface="Arial "/>
              </a:rPr>
              <a:t>mẫu</a:t>
            </a:r>
            <a:r>
              <a:rPr lang="en-US" sz="2000" b="1" dirty="0">
                <a:latin typeface="Arial "/>
              </a:rPr>
              <a:t> </a:t>
            </a:r>
            <a:endParaRPr lang="en-ID" sz="2000" b="1" dirty="0">
              <a:latin typeface="Arial "/>
            </a:endParaRPr>
          </a:p>
        </p:txBody>
      </p:sp>
      <p:sp>
        <p:nvSpPr>
          <p:cNvPr id="8" name="TextBox 7">
            <a:extLst>
              <a:ext uri="{FF2B5EF4-FFF2-40B4-BE49-F238E27FC236}">
                <a16:creationId xmlns:a16="http://schemas.microsoft.com/office/drawing/2014/main" id="{B61D4270-D627-C431-B229-C646426F451B}"/>
              </a:ext>
            </a:extLst>
          </p:cNvPr>
          <p:cNvSpPr txBox="1"/>
          <p:nvPr/>
        </p:nvSpPr>
        <p:spPr>
          <a:xfrm>
            <a:off x="948267" y="1305468"/>
            <a:ext cx="4323645" cy="369332"/>
          </a:xfrm>
          <a:prstGeom prst="rect">
            <a:avLst/>
          </a:prstGeom>
          <a:noFill/>
        </p:spPr>
        <p:txBody>
          <a:bodyPr wrap="square" rtlCol="0">
            <a:spAutoFit/>
          </a:bodyPr>
          <a:lstStyle/>
          <a:p>
            <a:pPr marL="285750" indent="-285750">
              <a:buFont typeface="Arial" panose="020B0604020202020204" pitchFamily="34" charset="0"/>
              <a:buChar char="•"/>
            </a:pPr>
            <a:r>
              <a:rPr lang="en-US" b="1" dirty="0" err="1">
                <a:latin typeface="Arial" panose="020B0604020202020204" pitchFamily="34" charset="0"/>
                <a:cs typeface="Arial" panose="020B0604020202020204" pitchFamily="34" charset="0"/>
              </a:rPr>
              <a:t>Các</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loại</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lấy</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mẫu</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xác</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suất</a:t>
            </a:r>
            <a:endParaRPr lang="en-ID" b="1"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FE24FEAD-4E0C-42A7-A3E1-F4A10E16C1D1}"/>
              </a:ext>
            </a:extLst>
          </p:cNvPr>
          <p:cNvSpPr txBox="1"/>
          <p:nvPr/>
        </p:nvSpPr>
        <p:spPr>
          <a:xfrm>
            <a:off x="1354666" y="1867012"/>
            <a:ext cx="7055555" cy="369332"/>
          </a:xfrm>
          <a:prstGeom prst="rect">
            <a:avLst/>
          </a:prstGeom>
          <a:noFill/>
        </p:spPr>
        <p:txBody>
          <a:bodyPr wrap="square">
            <a:spAutoFit/>
          </a:bodyPr>
          <a:lstStyle/>
          <a:p>
            <a:r>
              <a:rPr lang="vi-VN" i="0" dirty="0">
                <a:solidFill>
                  <a:srgbClr val="222222"/>
                </a:solidFill>
                <a:effectLst/>
              </a:rPr>
              <a:t>Lấy mẫu ngẫu nhiên đơn giản</a:t>
            </a:r>
            <a:r>
              <a:rPr lang="en-US" i="0" dirty="0">
                <a:solidFill>
                  <a:srgbClr val="222222"/>
                </a:solidFill>
                <a:effectLst/>
              </a:rPr>
              <a:t> (</a:t>
            </a:r>
            <a:r>
              <a:rPr lang="en-ID" b="0" i="0" dirty="0">
                <a:solidFill>
                  <a:srgbClr val="222222"/>
                </a:solidFill>
                <a:effectLst/>
              </a:rPr>
              <a:t>Simple Random Sampling)</a:t>
            </a:r>
          </a:p>
        </p:txBody>
      </p:sp>
      <p:pic>
        <p:nvPicPr>
          <p:cNvPr id="4098" name="Picture 2" descr="lấy mẫu ngẫu nhiên">
            <a:extLst>
              <a:ext uri="{FF2B5EF4-FFF2-40B4-BE49-F238E27FC236}">
                <a16:creationId xmlns:a16="http://schemas.microsoft.com/office/drawing/2014/main" id="{B503304D-FE95-CC0E-A31D-049AEBE759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81702" y="2603307"/>
            <a:ext cx="5428898" cy="28245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8002772"/>
      </p:ext>
    </p:extLst>
  </p:cSld>
  <p:clrMapOvr>
    <a:masterClrMapping/>
  </p:clrMapOvr>
  <p:transition>
    <p:zoom/>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81DB0BF-5269-79C0-6824-3DF3F3C49734}"/>
              </a:ext>
            </a:extLst>
          </p:cNvPr>
          <p:cNvSpPr>
            <a:spLocks noGrp="1"/>
          </p:cNvSpPr>
          <p:nvPr>
            <p:ph type="dt" sz="half" idx="10"/>
          </p:nvPr>
        </p:nvSpPr>
        <p:spPr/>
        <p:txBody>
          <a:bodyPr/>
          <a:lstStyle/>
          <a:p>
            <a:pPr>
              <a:defRPr/>
            </a:pPr>
            <a:fld id="{E2B2E243-0AFB-4AB0-8BCD-7E8A01FE7EDE}" type="datetime4">
              <a:rPr lang="en-US" smtClean="0"/>
              <a:pPr>
                <a:defRPr/>
              </a:pPr>
              <a:t>September 23, 2023</a:t>
            </a:fld>
            <a:endParaRPr lang="en-US"/>
          </a:p>
        </p:txBody>
      </p:sp>
      <p:sp>
        <p:nvSpPr>
          <p:cNvPr id="5" name="Footer Placeholder 4">
            <a:extLst>
              <a:ext uri="{FF2B5EF4-FFF2-40B4-BE49-F238E27FC236}">
                <a16:creationId xmlns:a16="http://schemas.microsoft.com/office/drawing/2014/main" id="{86702115-3689-E110-A01E-FAB4C2D98F94}"/>
              </a:ext>
            </a:extLst>
          </p:cNvPr>
          <p:cNvSpPr>
            <a:spLocks noGrp="1"/>
          </p:cNvSpPr>
          <p:nvPr>
            <p:ph type="ftr" sz="quarter" idx="11"/>
          </p:nvPr>
        </p:nvSpPr>
        <p:spPr/>
        <p:txBody>
          <a:bodyPr/>
          <a:lstStyle/>
          <a:p>
            <a:pPr>
              <a:defRPr/>
            </a:pPr>
            <a:r>
              <a:rPr lang="en-US"/>
              <a:t>Data Mining: Concepts and Techniques</a:t>
            </a:r>
          </a:p>
        </p:txBody>
      </p:sp>
      <p:sp>
        <p:nvSpPr>
          <p:cNvPr id="6" name="Slide Number Placeholder 5">
            <a:extLst>
              <a:ext uri="{FF2B5EF4-FFF2-40B4-BE49-F238E27FC236}">
                <a16:creationId xmlns:a16="http://schemas.microsoft.com/office/drawing/2014/main" id="{C4C42700-A0D6-AE23-C35B-C2C7C8D87F19}"/>
              </a:ext>
            </a:extLst>
          </p:cNvPr>
          <p:cNvSpPr>
            <a:spLocks noGrp="1"/>
          </p:cNvSpPr>
          <p:nvPr>
            <p:ph type="sldNum" sz="quarter" idx="12"/>
          </p:nvPr>
        </p:nvSpPr>
        <p:spPr/>
        <p:txBody>
          <a:bodyPr/>
          <a:lstStyle/>
          <a:p>
            <a:pPr>
              <a:defRPr/>
            </a:pPr>
            <a:fld id="{F769ABA6-33D2-4B9E-AD9A-DD94F86140E0}" type="slidenum">
              <a:rPr lang="en-US" altLang="en-US" smtClean="0"/>
              <a:pPr>
                <a:defRPr/>
              </a:pPr>
              <a:t>48</a:t>
            </a:fld>
            <a:endParaRPr lang="en-US" altLang="en-US"/>
          </a:p>
        </p:txBody>
      </p:sp>
      <p:sp>
        <p:nvSpPr>
          <p:cNvPr id="7" name="Date Placeholder 3">
            <a:extLst>
              <a:ext uri="{FF2B5EF4-FFF2-40B4-BE49-F238E27FC236}">
                <a16:creationId xmlns:a16="http://schemas.microsoft.com/office/drawing/2014/main" id="{DFA243BB-042A-5ABC-32F4-F9EBA9782AF2}"/>
              </a:ext>
            </a:extLst>
          </p:cNvPr>
          <p:cNvSpPr txBox="1">
            <a:spLocks/>
          </p:cNvSpPr>
          <p:nvPr/>
        </p:nvSpPr>
        <p:spPr>
          <a:xfrm>
            <a:off x="838200" y="6356351"/>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E2B2E243-0AFB-4AB0-8BCD-7E8A01FE7EDE}" type="datetime4">
              <a:rPr lang="en-US" smtClean="0"/>
              <a:pPr>
                <a:defRPr/>
              </a:pPr>
              <a:t>September 23, 2023</a:t>
            </a:fld>
            <a:endParaRPr lang="en-US"/>
          </a:p>
        </p:txBody>
      </p:sp>
      <p:sp>
        <p:nvSpPr>
          <p:cNvPr id="8" name="Footer Placeholder 4">
            <a:extLst>
              <a:ext uri="{FF2B5EF4-FFF2-40B4-BE49-F238E27FC236}">
                <a16:creationId xmlns:a16="http://schemas.microsoft.com/office/drawing/2014/main" id="{9F7E0455-DF6E-1AFC-CDF2-13DD07293FDC}"/>
              </a:ext>
            </a:extLst>
          </p:cNvPr>
          <p:cNvSpPr txBox="1">
            <a:spLocks/>
          </p:cNvSpPr>
          <p:nvPr/>
        </p:nvSpPr>
        <p:spPr>
          <a:xfrm>
            <a:off x="4038600" y="6356351"/>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a:t>Data Mining: Concepts and Techniques</a:t>
            </a:r>
          </a:p>
        </p:txBody>
      </p:sp>
      <p:sp>
        <p:nvSpPr>
          <p:cNvPr id="9" name="Slide Number Placeholder 5">
            <a:extLst>
              <a:ext uri="{FF2B5EF4-FFF2-40B4-BE49-F238E27FC236}">
                <a16:creationId xmlns:a16="http://schemas.microsoft.com/office/drawing/2014/main" id="{A4BAFB5A-250A-3563-AED3-5F5B930D5D42}"/>
              </a:ext>
            </a:extLst>
          </p:cNvPr>
          <p:cNvSpPr txBox="1">
            <a:spLocks/>
          </p:cNvSpPr>
          <p:nvPr/>
        </p:nvSpPr>
        <p:spPr>
          <a:xfrm>
            <a:off x="8610600" y="6356351"/>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F769ABA6-33D2-4B9E-AD9A-DD94F86140E0}" type="slidenum">
              <a:rPr lang="en-US" altLang="en-US" smtClean="0"/>
              <a:pPr>
                <a:defRPr/>
              </a:pPr>
              <a:t>48</a:t>
            </a:fld>
            <a:endParaRPr lang="en-US" altLang="en-US"/>
          </a:p>
        </p:txBody>
      </p:sp>
      <p:sp>
        <p:nvSpPr>
          <p:cNvPr id="10" name="TextBox 9">
            <a:extLst>
              <a:ext uri="{FF2B5EF4-FFF2-40B4-BE49-F238E27FC236}">
                <a16:creationId xmlns:a16="http://schemas.microsoft.com/office/drawing/2014/main" id="{D9B22BF8-228D-D686-EF4D-EC796E398F57}"/>
              </a:ext>
            </a:extLst>
          </p:cNvPr>
          <p:cNvSpPr txBox="1"/>
          <p:nvPr/>
        </p:nvSpPr>
        <p:spPr>
          <a:xfrm>
            <a:off x="534330" y="713146"/>
            <a:ext cx="6094140" cy="400110"/>
          </a:xfrm>
          <a:prstGeom prst="rect">
            <a:avLst/>
          </a:prstGeom>
          <a:noFill/>
        </p:spPr>
        <p:txBody>
          <a:bodyPr wrap="square">
            <a:spAutoFit/>
          </a:bodyPr>
          <a:lstStyle/>
          <a:p>
            <a:r>
              <a:rPr lang="en-US" sz="2000" b="1" dirty="0">
                <a:latin typeface="Arial "/>
              </a:rPr>
              <a:t>4.1 </a:t>
            </a:r>
            <a:r>
              <a:rPr lang="en-US" sz="2000" b="1" dirty="0" err="1">
                <a:latin typeface="Arial "/>
              </a:rPr>
              <a:t>Lấy</a:t>
            </a:r>
            <a:r>
              <a:rPr lang="en-US" sz="2000" b="1" dirty="0">
                <a:latin typeface="Arial "/>
              </a:rPr>
              <a:t> </a:t>
            </a:r>
            <a:r>
              <a:rPr lang="en-US" sz="2000" b="1" dirty="0" err="1">
                <a:latin typeface="Arial "/>
              </a:rPr>
              <a:t>mẫu</a:t>
            </a:r>
            <a:r>
              <a:rPr lang="en-US" sz="2000" b="1" dirty="0">
                <a:latin typeface="Arial "/>
              </a:rPr>
              <a:t> </a:t>
            </a:r>
            <a:endParaRPr lang="en-ID" sz="2000" b="1" dirty="0">
              <a:latin typeface="Arial "/>
            </a:endParaRPr>
          </a:p>
        </p:txBody>
      </p:sp>
      <p:sp>
        <p:nvSpPr>
          <p:cNvPr id="11" name="TextBox 10">
            <a:extLst>
              <a:ext uri="{FF2B5EF4-FFF2-40B4-BE49-F238E27FC236}">
                <a16:creationId xmlns:a16="http://schemas.microsoft.com/office/drawing/2014/main" id="{2EC191FC-C6FC-4307-6FCB-51AF1F0EC65D}"/>
              </a:ext>
            </a:extLst>
          </p:cNvPr>
          <p:cNvSpPr txBox="1"/>
          <p:nvPr/>
        </p:nvSpPr>
        <p:spPr>
          <a:xfrm>
            <a:off x="948267" y="1305468"/>
            <a:ext cx="4323645" cy="369332"/>
          </a:xfrm>
          <a:prstGeom prst="rect">
            <a:avLst/>
          </a:prstGeom>
          <a:noFill/>
        </p:spPr>
        <p:txBody>
          <a:bodyPr wrap="square" rtlCol="0">
            <a:spAutoFit/>
          </a:bodyPr>
          <a:lstStyle/>
          <a:p>
            <a:pPr marL="285750" indent="-285750">
              <a:buFont typeface="Arial" panose="020B0604020202020204" pitchFamily="34" charset="0"/>
              <a:buChar char="•"/>
            </a:pPr>
            <a:r>
              <a:rPr lang="en-US" b="1" dirty="0" err="1">
                <a:latin typeface="Arial" panose="020B0604020202020204" pitchFamily="34" charset="0"/>
                <a:cs typeface="Arial" panose="020B0604020202020204" pitchFamily="34" charset="0"/>
              </a:rPr>
              <a:t>Các</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loại</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lấy</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mẫu</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xác</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suất</a:t>
            </a:r>
            <a:endParaRPr lang="en-ID" b="1" dirty="0">
              <a:latin typeface="Arial" panose="020B0604020202020204" pitchFamily="34" charset="0"/>
              <a:cs typeface="Arial" panose="020B0604020202020204" pitchFamily="34" charset="0"/>
            </a:endParaRPr>
          </a:p>
        </p:txBody>
      </p:sp>
      <p:sp>
        <p:nvSpPr>
          <p:cNvPr id="12" name="TextBox 11">
            <a:extLst>
              <a:ext uri="{FF2B5EF4-FFF2-40B4-BE49-F238E27FC236}">
                <a16:creationId xmlns:a16="http://schemas.microsoft.com/office/drawing/2014/main" id="{F52AD7E1-8113-C8D5-978F-8F059239E580}"/>
              </a:ext>
            </a:extLst>
          </p:cNvPr>
          <p:cNvSpPr txBox="1"/>
          <p:nvPr/>
        </p:nvSpPr>
        <p:spPr>
          <a:xfrm>
            <a:off x="1354667" y="1867012"/>
            <a:ext cx="6096000" cy="369332"/>
          </a:xfrm>
          <a:prstGeom prst="rect">
            <a:avLst/>
          </a:prstGeom>
          <a:noFill/>
        </p:spPr>
        <p:txBody>
          <a:bodyPr wrap="square">
            <a:spAutoFit/>
          </a:bodyPr>
          <a:lstStyle/>
          <a:p>
            <a:r>
              <a:rPr lang="vi-VN" i="0" dirty="0">
                <a:solidFill>
                  <a:srgbClr val="222222"/>
                </a:solidFill>
                <a:effectLst/>
              </a:rPr>
              <a:t>Lấy</a:t>
            </a:r>
            <a:r>
              <a:rPr lang="en-US" i="0" dirty="0" err="1">
                <a:solidFill>
                  <a:srgbClr val="222222"/>
                </a:solidFill>
                <a:effectLst/>
              </a:rPr>
              <a:t>mẫu</a:t>
            </a:r>
            <a:r>
              <a:rPr lang="en-US" i="0" dirty="0">
                <a:solidFill>
                  <a:srgbClr val="222222"/>
                </a:solidFill>
                <a:effectLst/>
              </a:rPr>
              <a:t> </a:t>
            </a:r>
            <a:r>
              <a:rPr lang="en-US" i="0" dirty="0" err="1">
                <a:solidFill>
                  <a:srgbClr val="222222"/>
                </a:solidFill>
                <a:effectLst/>
              </a:rPr>
              <a:t>hệ</a:t>
            </a:r>
            <a:r>
              <a:rPr lang="en-US" i="0" dirty="0">
                <a:solidFill>
                  <a:srgbClr val="222222"/>
                </a:solidFill>
                <a:effectLst/>
              </a:rPr>
              <a:t> </a:t>
            </a:r>
            <a:r>
              <a:rPr lang="en-US" i="0" dirty="0" err="1">
                <a:solidFill>
                  <a:srgbClr val="222222"/>
                </a:solidFill>
                <a:effectLst/>
              </a:rPr>
              <a:t>thống</a:t>
            </a:r>
            <a:r>
              <a:rPr lang="en-US" i="0" dirty="0">
                <a:solidFill>
                  <a:srgbClr val="222222"/>
                </a:solidFill>
                <a:effectLst/>
              </a:rPr>
              <a:t> (</a:t>
            </a:r>
            <a:r>
              <a:rPr lang="en-ID" b="0" i="0" dirty="0">
                <a:solidFill>
                  <a:srgbClr val="222222"/>
                </a:solidFill>
                <a:effectLst/>
              </a:rPr>
              <a:t>Systematic Sampling)</a:t>
            </a: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80CF7045-876E-4563-17FA-C9BB0368AA95}"/>
                  </a:ext>
                </a:extLst>
              </p:cNvPr>
              <p:cNvSpPr txBox="1"/>
              <p:nvPr/>
            </p:nvSpPr>
            <p:spPr>
              <a:xfrm>
                <a:off x="8153400" y="3226269"/>
                <a:ext cx="2743200" cy="1325235"/>
              </a:xfrm>
              <a:prstGeom prst="rect">
                <a:avLst/>
              </a:prstGeom>
              <a:noFill/>
            </p:spPr>
            <p:txBody>
              <a:bodyPr wrap="square" rtlCol="0">
                <a:spAutoFit/>
              </a:bodyPr>
              <a:lstStyle/>
              <a:p>
                <a:r>
                  <a:rPr lang="en-US" sz="2400" dirty="0"/>
                  <a:t>Quy </a:t>
                </a:r>
                <a:r>
                  <a:rPr lang="en-US" sz="2400" dirty="0" err="1"/>
                  <a:t>mô</a:t>
                </a:r>
                <a:r>
                  <a:rPr lang="en-US" sz="2400" dirty="0"/>
                  <a:t>: x</a:t>
                </a:r>
              </a:p>
              <a:p>
                <a:r>
                  <a:rPr lang="en-US" sz="2400" dirty="0" err="1"/>
                  <a:t>Kích</a:t>
                </a:r>
                <a:r>
                  <a:rPr lang="en-US" sz="2400" dirty="0"/>
                  <a:t> </a:t>
                </a:r>
                <a:r>
                  <a:rPr lang="en-US" sz="2400" dirty="0" err="1"/>
                  <a:t>thước</a:t>
                </a:r>
                <a:r>
                  <a:rPr lang="en-US" sz="2400" dirty="0"/>
                  <a:t> </a:t>
                </a:r>
                <a:r>
                  <a:rPr lang="en-US" sz="2400" dirty="0" err="1"/>
                  <a:t>mẫu</a:t>
                </a:r>
                <a:r>
                  <a:rPr lang="en-US" sz="2400" dirty="0"/>
                  <a:t>: n</a:t>
                </a:r>
              </a:p>
              <a:p>
                <a:r>
                  <a:rPr lang="en-US" sz="2400" dirty="0" err="1"/>
                  <a:t>Khoảng</a:t>
                </a:r>
                <a:r>
                  <a:rPr lang="en-US" sz="2400" dirty="0"/>
                  <a:t> </a:t>
                </a:r>
                <a:r>
                  <a:rPr lang="en-US" sz="2400" dirty="0" err="1"/>
                  <a:t>cách</a:t>
                </a:r>
                <a:r>
                  <a:rPr lang="en-US" sz="2400" dirty="0"/>
                  <a:t>: </a:t>
                </a:r>
                <a14:m>
                  <m:oMath xmlns:m="http://schemas.openxmlformats.org/officeDocument/2006/math">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𝑥</m:t>
                        </m:r>
                      </m:num>
                      <m:den>
                        <m:r>
                          <a:rPr lang="en-US" sz="2400" b="0" i="1" smtClean="0">
                            <a:latin typeface="Cambria Math" panose="02040503050406030204" pitchFamily="18" charset="0"/>
                          </a:rPr>
                          <m:t>𝑛</m:t>
                        </m:r>
                      </m:den>
                    </m:f>
                  </m:oMath>
                </a14:m>
                <a:endParaRPr lang="en-ID" sz="2400" dirty="0"/>
              </a:p>
            </p:txBody>
          </p:sp>
        </mc:Choice>
        <mc:Fallback xmlns="">
          <p:sp>
            <p:nvSpPr>
              <p:cNvPr id="16" name="TextBox 15">
                <a:extLst>
                  <a:ext uri="{FF2B5EF4-FFF2-40B4-BE49-F238E27FC236}">
                    <a16:creationId xmlns:a16="http://schemas.microsoft.com/office/drawing/2014/main" id="{80CF7045-876E-4563-17FA-C9BB0368AA95}"/>
                  </a:ext>
                </a:extLst>
              </p:cNvPr>
              <p:cNvSpPr txBox="1">
                <a:spLocks noRot="1" noChangeAspect="1" noMove="1" noResize="1" noEditPoints="1" noAdjustHandles="1" noChangeArrowheads="1" noChangeShapeType="1" noTextEdit="1"/>
              </p:cNvSpPr>
              <p:nvPr/>
            </p:nvSpPr>
            <p:spPr>
              <a:xfrm>
                <a:off x="8153400" y="3226269"/>
                <a:ext cx="2743200" cy="1325235"/>
              </a:xfrm>
              <a:prstGeom prst="rect">
                <a:avLst/>
              </a:prstGeom>
              <a:blipFill>
                <a:blip r:embed="rId3"/>
                <a:stretch>
                  <a:fillRect l="-3556" t="-3670" b="-3670"/>
                </a:stretch>
              </a:blipFill>
            </p:spPr>
            <p:txBody>
              <a:bodyPr/>
              <a:lstStyle/>
              <a:p>
                <a:r>
                  <a:rPr lang="en-ID">
                    <a:noFill/>
                  </a:rPr>
                  <a:t> </a:t>
                </a:r>
              </a:p>
            </p:txBody>
          </p:sp>
        </mc:Fallback>
      </mc:AlternateContent>
      <p:sp>
        <p:nvSpPr>
          <p:cNvPr id="18" name="TextBox 17">
            <a:extLst>
              <a:ext uri="{FF2B5EF4-FFF2-40B4-BE49-F238E27FC236}">
                <a16:creationId xmlns:a16="http://schemas.microsoft.com/office/drawing/2014/main" id="{6193F638-5392-75D4-9AB4-6EFE82108EA0}"/>
              </a:ext>
            </a:extLst>
          </p:cNvPr>
          <p:cNvSpPr txBox="1"/>
          <p:nvPr/>
        </p:nvSpPr>
        <p:spPr>
          <a:xfrm>
            <a:off x="2813227" y="5960188"/>
            <a:ext cx="8607778" cy="369332"/>
          </a:xfrm>
          <a:prstGeom prst="rect">
            <a:avLst/>
          </a:prstGeom>
          <a:noFill/>
        </p:spPr>
        <p:txBody>
          <a:bodyPr wrap="square">
            <a:spAutoFit/>
          </a:bodyPr>
          <a:lstStyle/>
          <a:p>
            <a:r>
              <a:rPr lang="en-ID" b="0" i="0" dirty="0">
                <a:solidFill>
                  <a:srgbClr val="222222"/>
                </a:solidFill>
                <a:effectLst/>
                <a:latin typeface="Arial" panose="020B0604020202020204" pitchFamily="34" charset="0"/>
                <a:cs typeface="Arial" panose="020B0604020202020204" pitchFamily="34" charset="0"/>
              </a:rPr>
              <a:t>3, 3 + 4 = 7, 7 + 4 = 11, 11 + 4 = 15, 15 + 4 = 19 </a:t>
            </a:r>
            <a:r>
              <a:rPr lang="en-ID" b="1" i="0" dirty="0">
                <a:solidFill>
                  <a:srgbClr val="222222"/>
                </a:solidFill>
                <a:effectLst/>
                <a:latin typeface="Arial" panose="020B0604020202020204" pitchFamily="34" charset="0"/>
                <a:cs typeface="Arial" panose="020B0604020202020204" pitchFamily="34" charset="0"/>
              </a:rPr>
              <a:t>=   3, 7, 11, 15, 19</a:t>
            </a:r>
            <a:endParaRPr lang="en-ID" dirty="0">
              <a:latin typeface="Arial" panose="020B0604020202020204" pitchFamily="34" charset="0"/>
              <a:cs typeface="Arial" panose="020B0604020202020204" pitchFamily="34" charset="0"/>
            </a:endParaRPr>
          </a:p>
        </p:txBody>
      </p:sp>
      <p:pic>
        <p:nvPicPr>
          <p:cNvPr id="5122" name="Picture 2" descr="Lấy mẫu hệ thống">
            <a:extLst>
              <a:ext uri="{FF2B5EF4-FFF2-40B4-BE49-F238E27FC236}">
                <a16:creationId xmlns:a16="http://schemas.microsoft.com/office/drawing/2014/main" id="{D5338097-A4E9-A497-5501-7A82926D722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95400" y="2314838"/>
            <a:ext cx="6371871" cy="35460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3046431"/>
      </p:ext>
    </p:extLst>
  </p:cSld>
  <p:clrMapOvr>
    <a:masterClrMapping/>
  </p:clrMapOvr>
  <p:transition>
    <p:zoom/>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568BE24-EE0E-5C44-7C48-34A0322DBF2C}"/>
              </a:ext>
            </a:extLst>
          </p:cNvPr>
          <p:cNvSpPr>
            <a:spLocks noGrp="1"/>
          </p:cNvSpPr>
          <p:nvPr>
            <p:ph type="dt" sz="half" idx="10"/>
          </p:nvPr>
        </p:nvSpPr>
        <p:spPr/>
        <p:txBody>
          <a:bodyPr/>
          <a:lstStyle/>
          <a:p>
            <a:pPr>
              <a:defRPr/>
            </a:pPr>
            <a:fld id="{E2B2E243-0AFB-4AB0-8BCD-7E8A01FE7EDE}" type="datetime4">
              <a:rPr lang="en-US" smtClean="0"/>
              <a:pPr>
                <a:defRPr/>
              </a:pPr>
              <a:t>September 23, 2023</a:t>
            </a:fld>
            <a:endParaRPr lang="en-US"/>
          </a:p>
        </p:txBody>
      </p:sp>
      <p:sp>
        <p:nvSpPr>
          <p:cNvPr id="5" name="Footer Placeholder 4">
            <a:extLst>
              <a:ext uri="{FF2B5EF4-FFF2-40B4-BE49-F238E27FC236}">
                <a16:creationId xmlns:a16="http://schemas.microsoft.com/office/drawing/2014/main" id="{EF14FE43-F9D7-A848-5074-9D128D4404D0}"/>
              </a:ext>
            </a:extLst>
          </p:cNvPr>
          <p:cNvSpPr>
            <a:spLocks noGrp="1"/>
          </p:cNvSpPr>
          <p:nvPr>
            <p:ph type="ftr" sz="quarter" idx="11"/>
          </p:nvPr>
        </p:nvSpPr>
        <p:spPr/>
        <p:txBody>
          <a:bodyPr/>
          <a:lstStyle/>
          <a:p>
            <a:pPr>
              <a:defRPr/>
            </a:pPr>
            <a:r>
              <a:rPr lang="en-US"/>
              <a:t>Data Mining: Concepts and Techniques</a:t>
            </a:r>
          </a:p>
        </p:txBody>
      </p:sp>
      <p:sp>
        <p:nvSpPr>
          <p:cNvPr id="6" name="Slide Number Placeholder 5">
            <a:extLst>
              <a:ext uri="{FF2B5EF4-FFF2-40B4-BE49-F238E27FC236}">
                <a16:creationId xmlns:a16="http://schemas.microsoft.com/office/drawing/2014/main" id="{57B7783A-CEB7-B56A-F417-278AEA55BCF4}"/>
              </a:ext>
            </a:extLst>
          </p:cNvPr>
          <p:cNvSpPr>
            <a:spLocks noGrp="1"/>
          </p:cNvSpPr>
          <p:nvPr>
            <p:ph type="sldNum" sz="quarter" idx="12"/>
          </p:nvPr>
        </p:nvSpPr>
        <p:spPr/>
        <p:txBody>
          <a:bodyPr/>
          <a:lstStyle/>
          <a:p>
            <a:pPr>
              <a:defRPr/>
            </a:pPr>
            <a:fld id="{F769ABA6-33D2-4B9E-AD9A-DD94F86140E0}" type="slidenum">
              <a:rPr lang="en-US" altLang="en-US" smtClean="0"/>
              <a:pPr>
                <a:defRPr/>
              </a:pPr>
              <a:t>49</a:t>
            </a:fld>
            <a:endParaRPr lang="en-US" altLang="en-US"/>
          </a:p>
        </p:txBody>
      </p:sp>
      <p:sp>
        <p:nvSpPr>
          <p:cNvPr id="7" name="Date Placeholder 3">
            <a:extLst>
              <a:ext uri="{FF2B5EF4-FFF2-40B4-BE49-F238E27FC236}">
                <a16:creationId xmlns:a16="http://schemas.microsoft.com/office/drawing/2014/main" id="{F7265A62-488C-E6DE-7629-91FC5CF062C0}"/>
              </a:ext>
            </a:extLst>
          </p:cNvPr>
          <p:cNvSpPr txBox="1">
            <a:spLocks/>
          </p:cNvSpPr>
          <p:nvPr/>
        </p:nvSpPr>
        <p:spPr>
          <a:xfrm>
            <a:off x="838200" y="6356351"/>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E2B2E243-0AFB-4AB0-8BCD-7E8A01FE7EDE}" type="datetime4">
              <a:rPr lang="en-US" smtClean="0"/>
              <a:pPr>
                <a:defRPr/>
              </a:pPr>
              <a:t>September 23, 2023</a:t>
            </a:fld>
            <a:endParaRPr lang="en-US"/>
          </a:p>
        </p:txBody>
      </p:sp>
      <p:sp>
        <p:nvSpPr>
          <p:cNvPr id="8" name="Footer Placeholder 4">
            <a:extLst>
              <a:ext uri="{FF2B5EF4-FFF2-40B4-BE49-F238E27FC236}">
                <a16:creationId xmlns:a16="http://schemas.microsoft.com/office/drawing/2014/main" id="{469FAFF9-74CE-057D-C900-1EDF37E3E8D6}"/>
              </a:ext>
            </a:extLst>
          </p:cNvPr>
          <p:cNvSpPr txBox="1">
            <a:spLocks/>
          </p:cNvSpPr>
          <p:nvPr/>
        </p:nvSpPr>
        <p:spPr>
          <a:xfrm>
            <a:off x="4038600" y="6356351"/>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a:t>Data Mining: Concepts and Techniques</a:t>
            </a:r>
          </a:p>
        </p:txBody>
      </p:sp>
      <p:sp>
        <p:nvSpPr>
          <p:cNvPr id="9" name="Slide Number Placeholder 5">
            <a:extLst>
              <a:ext uri="{FF2B5EF4-FFF2-40B4-BE49-F238E27FC236}">
                <a16:creationId xmlns:a16="http://schemas.microsoft.com/office/drawing/2014/main" id="{365DBEB4-697A-E206-E286-A955DDA924C4}"/>
              </a:ext>
            </a:extLst>
          </p:cNvPr>
          <p:cNvSpPr txBox="1">
            <a:spLocks/>
          </p:cNvSpPr>
          <p:nvPr/>
        </p:nvSpPr>
        <p:spPr>
          <a:xfrm>
            <a:off x="8610600" y="6356351"/>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F769ABA6-33D2-4B9E-AD9A-DD94F86140E0}" type="slidenum">
              <a:rPr lang="en-US" altLang="en-US" smtClean="0"/>
              <a:pPr>
                <a:defRPr/>
              </a:pPr>
              <a:t>49</a:t>
            </a:fld>
            <a:endParaRPr lang="en-US" altLang="en-US"/>
          </a:p>
        </p:txBody>
      </p:sp>
      <p:sp>
        <p:nvSpPr>
          <p:cNvPr id="10" name="Date Placeholder 3">
            <a:extLst>
              <a:ext uri="{FF2B5EF4-FFF2-40B4-BE49-F238E27FC236}">
                <a16:creationId xmlns:a16="http://schemas.microsoft.com/office/drawing/2014/main" id="{A716042A-344F-B759-106C-FAE74E062DB5}"/>
              </a:ext>
            </a:extLst>
          </p:cNvPr>
          <p:cNvSpPr txBox="1">
            <a:spLocks/>
          </p:cNvSpPr>
          <p:nvPr/>
        </p:nvSpPr>
        <p:spPr>
          <a:xfrm>
            <a:off x="838200" y="6356351"/>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E2B2E243-0AFB-4AB0-8BCD-7E8A01FE7EDE}" type="datetime4">
              <a:rPr lang="en-US" smtClean="0"/>
              <a:pPr>
                <a:defRPr/>
              </a:pPr>
              <a:t>September 23, 2023</a:t>
            </a:fld>
            <a:endParaRPr lang="en-US"/>
          </a:p>
        </p:txBody>
      </p:sp>
      <p:sp>
        <p:nvSpPr>
          <p:cNvPr id="11" name="Footer Placeholder 4">
            <a:extLst>
              <a:ext uri="{FF2B5EF4-FFF2-40B4-BE49-F238E27FC236}">
                <a16:creationId xmlns:a16="http://schemas.microsoft.com/office/drawing/2014/main" id="{72BEFDBA-D02E-119C-6B7B-41712959438F}"/>
              </a:ext>
            </a:extLst>
          </p:cNvPr>
          <p:cNvSpPr txBox="1">
            <a:spLocks/>
          </p:cNvSpPr>
          <p:nvPr/>
        </p:nvSpPr>
        <p:spPr>
          <a:xfrm>
            <a:off x="4038600" y="6356351"/>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a:t>Data Mining: Concepts and Techniques</a:t>
            </a:r>
          </a:p>
        </p:txBody>
      </p:sp>
      <p:sp>
        <p:nvSpPr>
          <p:cNvPr id="12" name="Slide Number Placeholder 5">
            <a:extLst>
              <a:ext uri="{FF2B5EF4-FFF2-40B4-BE49-F238E27FC236}">
                <a16:creationId xmlns:a16="http://schemas.microsoft.com/office/drawing/2014/main" id="{6971A1B1-73B7-BC6D-0552-45CD45ADA72E}"/>
              </a:ext>
            </a:extLst>
          </p:cNvPr>
          <p:cNvSpPr txBox="1">
            <a:spLocks/>
          </p:cNvSpPr>
          <p:nvPr/>
        </p:nvSpPr>
        <p:spPr>
          <a:xfrm>
            <a:off x="8610600" y="6356351"/>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F769ABA6-33D2-4B9E-AD9A-DD94F86140E0}" type="slidenum">
              <a:rPr lang="en-US" altLang="en-US" smtClean="0"/>
              <a:pPr>
                <a:defRPr/>
              </a:pPr>
              <a:t>49</a:t>
            </a:fld>
            <a:endParaRPr lang="en-US" altLang="en-US"/>
          </a:p>
        </p:txBody>
      </p:sp>
      <p:sp>
        <p:nvSpPr>
          <p:cNvPr id="13" name="TextBox 12">
            <a:extLst>
              <a:ext uri="{FF2B5EF4-FFF2-40B4-BE49-F238E27FC236}">
                <a16:creationId xmlns:a16="http://schemas.microsoft.com/office/drawing/2014/main" id="{DAFCC947-92BF-8414-080D-BC899F791A68}"/>
              </a:ext>
            </a:extLst>
          </p:cNvPr>
          <p:cNvSpPr txBox="1"/>
          <p:nvPr/>
        </p:nvSpPr>
        <p:spPr>
          <a:xfrm>
            <a:off x="534330" y="713146"/>
            <a:ext cx="6094140" cy="400110"/>
          </a:xfrm>
          <a:prstGeom prst="rect">
            <a:avLst/>
          </a:prstGeom>
          <a:noFill/>
        </p:spPr>
        <p:txBody>
          <a:bodyPr wrap="square">
            <a:spAutoFit/>
          </a:bodyPr>
          <a:lstStyle/>
          <a:p>
            <a:r>
              <a:rPr lang="en-US" sz="2000" b="1" dirty="0">
                <a:latin typeface="Arial "/>
              </a:rPr>
              <a:t>4.1 </a:t>
            </a:r>
            <a:r>
              <a:rPr lang="en-US" sz="2000" b="1" dirty="0" err="1">
                <a:latin typeface="Arial "/>
              </a:rPr>
              <a:t>Lấy</a:t>
            </a:r>
            <a:r>
              <a:rPr lang="en-US" sz="2000" b="1" dirty="0">
                <a:latin typeface="Arial "/>
              </a:rPr>
              <a:t> </a:t>
            </a:r>
            <a:r>
              <a:rPr lang="en-US" sz="2000" b="1" dirty="0" err="1">
                <a:latin typeface="Arial "/>
              </a:rPr>
              <a:t>mẫu</a:t>
            </a:r>
            <a:r>
              <a:rPr lang="en-US" sz="2000" b="1" dirty="0">
                <a:latin typeface="Arial "/>
              </a:rPr>
              <a:t> </a:t>
            </a:r>
            <a:endParaRPr lang="en-ID" sz="2000" b="1" dirty="0">
              <a:latin typeface="Arial "/>
            </a:endParaRPr>
          </a:p>
        </p:txBody>
      </p:sp>
      <p:sp>
        <p:nvSpPr>
          <p:cNvPr id="14" name="TextBox 13">
            <a:extLst>
              <a:ext uri="{FF2B5EF4-FFF2-40B4-BE49-F238E27FC236}">
                <a16:creationId xmlns:a16="http://schemas.microsoft.com/office/drawing/2014/main" id="{271D0780-D3C0-7D4A-BD96-56D90AE95BFB}"/>
              </a:ext>
            </a:extLst>
          </p:cNvPr>
          <p:cNvSpPr txBox="1"/>
          <p:nvPr/>
        </p:nvSpPr>
        <p:spPr>
          <a:xfrm>
            <a:off x="948267" y="1305468"/>
            <a:ext cx="4323645" cy="369332"/>
          </a:xfrm>
          <a:prstGeom prst="rect">
            <a:avLst/>
          </a:prstGeom>
          <a:noFill/>
        </p:spPr>
        <p:txBody>
          <a:bodyPr wrap="square" rtlCol="0">
            <a:spAutoFit/>
          </a:bodyPr>
          <a:lstStyle/>
          <a:p>
            <a:pPr marL="285750" indent="-285750">
              <a:buFont typeface="Arial" panose="020B0604020202020204" pitchFamily="34" charset="0"/>
              <a:buChar char="•"/>
            </a:pPr>
            <a:r>
              <a:rPr lang="en-US" b="1" dirty="0" err="1">
                <a:latin typeface="Arial" panose="020B0604020202020204" pitchFamily="34" charset="0"/>
                <a:cs typeface="Arial" panose="020B0604020202020204" pitchFamily="34" charset="0"/>
              </a:rPr>
              <a:t>Các</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loại</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lấy</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mẫu</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xác</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suất</a:t>
            </a:r>
            <a:endParaRPr lang="en-ID" b="1" dirty="0">
              <a:latin typeface="Arial" panose="020B0604020202020204" pitchFamily="34" charset="0"/>
              <a:cs typeface="Arial" panose="020B0604020202020204" pitchFamily="34" charset="0"/>
            </a:endParaRPr>
          </a:p>
        </p:txBody>
      </p:sp>
      <p:sp>
        <p:nvSpPr>
          <p:cNvPr id="15" name="TextBox 14">
            <a:extLst>
              <a:ext uri="{FF2B5EF4-FFF2-40B4-BE49-F238E27FC236}">
                <a16:creationId xmlns:a16="http://schemas.microsoft.com/office/drawing/2014/main" id="{A0998391-207A-88D6-BBF0-18B60BD1CEE9}"/>
              </a:ext>
            </a:extLst>
          </p:cNvPr>
          <p:cNvSpPr txBox="1"/>
          <p:nvPr/>
        </p:nvSpPr>
        <p:spPr>
          <a:xfrm>
            <a:off x="1354667" y="1867012"/>
            <a:ext cx="6096000" cy="646331"/>
          </a:xfrm>
          <a:prstGeom prst="rect">
            <a:avLst/>
          </a:prstGeom>
          <a:noFill/>
        </p:spPr>
        <p:txBody>
          <a:bodyPr wrap="square">
            <a:spAutoFit/>
          </a:bodyPr>
          <a:lstStyle/>
          <a:p>
            <a:r>
              <a:rPr lang="vi-VN" i="0" dirty="0">
                <a:solidFill>
                  <a:srgbClr val="222222"/>
                </a:solidFill>
                <a:effectLst/>
              </a:rPr>
              <a:t>Lấy</a:t>
            </a:r>
            <a:r>
              <a:rPr lang="en-US" i="0" dirty="0">
                <a:solidFill>
                  <a:srgbClr val="222222"/>
                </a:solidFill>
                <a:effectLst/>
              </a:rPr>
              <a:t> </a:t>
            </a:r>
            <a:r>
              <a:rPr lang="en-US" i="0" dirty="0" err="1">
                <a:solidFill>
                  <a:srgbClr val="222222"/>
                </a:solidFill>
                <a:effectLst/>
                <a:cs typeface="Arial" panose="020B0604020202020204" pitchFamily="34" charset="0"/>
              </a:rPr>
              <a:t>mẫu</a:t>
            </a:r>
            <a:r>
              <a:rPr lang="en-US" i="0" dirty="0">
                <a:solidFill>
                  <a:srgbClr val="222222"/>
                </a:solidFill>
                <a:effectLst/>
                <a:cs typeface="Arial" panose="020B0604020202020204" pitchFamily="34" charset="0"/>
              </a:rPr>
              <a:t> </a:t>
            </a:r>
            <a:r>
              <a:rPr lang="en-US" i="0" dirty="0" err="1">
                <a:solidFill>
                  <a:srgbClr val="222222"/>
                </a:solidFill>
                <a:effectLst/>
                <a:cs typeface="Arial" panose="020B0604020202020204" pitchFamily="34" charset="0"/>
              </a:rPr>
              <a:t>phân</a:t>
            </a:r>
            <a:r>
              <a:rPr lang="en-US" i="0" dirty="0">
                <a:solidFill>
                  <a:srgbClr val="222222"/>
                </a:solidFill>
                <a:effectLst/>
                <a:cs typeface="Arial" panose="020B0604020202020204" pitchFamily="34" charset="0"/>
              </a:rPr>
              <a:t> </a:t>
            </a:r>
            <a:r>
              <a:rPr lang="en-US" i="0" dirty="0" err="1">
                <a:solidFill>
                  <a:srgbClr val="222222"/>
                </a:solidFill>
                <a:effectLst/>
                <a:cs typeface="Arial" panose="020B0604020202020204" pitchFamily="34" charset="0"/>
              </a:rPr>
              <a:t>tầng</a:t>
            </a:r>
            <a:endParaRPr lang="en-US" i="0" dirty="0">
              <a:solidFill>
                <a:srgbClr val="222222"/>
              </a:solidFill>
              <a:effectLst/>
              <a:cs typeface="Arial" panose="020B0604020202020204" pitchFamily="34" charset="0"/>
            </a:endParaRPr>
          </a:p>
          <a:p>
            <a:r>
              <a:rPr lang="en-US" i="0" dirty="0">
                <a:solidFill>
                  <a:srgbClr val="222222"/>
                </a:solidFill>
                <a:effectLst/>
                <a:cs typeface="Arial" panose="020B0604020202020204" pitchFamily="34" charset="0"/>
              </a:rPr>
              <a:t> (</a:t>
            </a:r>
            <a:r>
              <a:rPr lang="en-ID" b="0" i="0" dirty="0">
                <a:solidFill>
                  <a:srgbClr val="222222"/>
                </a:solidFill>
                <a:effectLst/>
              </a:rPr>
              <a:t>Stratified Sampling)</a:t>
            </a:r>
            <a:r>
              <a:rPr lang="en-US" i="0" dirty="0">
                <a:solidFill>
                  <a:srgbClr val="222222"/>
                </a:solidFill>
                <a:effectLst/>
                <a:cs typeface="Arial" panose="020B0604020202020204" pitchFamily="34" charset="0"/>
              </a:rPr>
              <a:t> </a:t>
            </a:r>
            <a:endParaRPr lang="en-ID" dirty="0">
              <a:cs typeface="Arial" panose="020B0604020202020204" pitchFamily="34" charset="0"/>
            </a:endParaRPr>
          </a:p>
        </p:txBody>
      </p:sp>
      <p:pic>
        <p:nvPicPr>
          <p:cNvPr id="6146" name="Picture 2" descr="lấy mẫu phân tầng">
            <a:extLst>
              <a:ext uri="{FF2B5EF4-FFF2-40B4-BE49-F238E27FC236}">
                <a16:creationId xmlns:a16="http://schemas.microsoft.com/office/drawing/2014/main" id="{10F1BD2C-D462-CBD2-2F46-58E286BAE4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80259" y="1305468"/>
            <a:ext cx="6263474" cy="49130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2560659"/>
      </p:ext>
    </p:extLst>
  </p:cSld>
  <p:clrMapOvr>
    <a:masterClrMapping/>
  </p:clrMapOvr>
  <p:transition>
    <p:zoom/>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5E788B1B-3DB2-80C6-C7DD-8F2479375320}"/>
              </a:ext>
            </a:extLst>
          </p:cNvPr>
          <p:cNvSpPr>
            <a:spLocks noGrp="1"/>
          </p:cNvSpPr>
          <p:nvPr>
            <p:ph type="dt" sz="half" idx="10"/>
          </p:nvPr>
        </p:nvSpPr>
        <p:spPr/>
        <p:txBody>
          <a:bodyPr/>
          <a:lstStyle/>
          <a:p>
            <a:pPr>
              <a:defRPr/>
            </a:pPr>
            <a:fld id="{E2B2E243-0AFB-4AB0-8BCD-7E8A01FE7EDE}" type="datetime4">
              <a:rPr lang="en-US" smtClean="0"/>
              <a:pPr>
                <a:defRPr/>
              </a:pPr>
              <a:t>September 23, 2023</a:t>
            </a:fld>
            <a:endParaRPr lang="en-US"/>
          </a:p>
        </p:txBody>
      </p:sp>
      <p:sp>
        <p:nvSpPr>
          <p:cNvPr id="5" name="Footer Placeholder 4">
            <a:extLst>
              <a:ext uri="{FF2B5EF4-FFF2-40B4-BE49-F238E27FC236}">
                <a16:creationId xmlns:a16="http://schemas.microsoft.com/office/drawing/2014/main" id="{CFA7A808-4799-528D-5DFD-A2E917180EA8}"/>
              </a:ext>
            </a:extLst>
          </p:cNvPr>
          <p:cNvSpPr>
            <a:spLocks noGrp="1"/>
          </p:cNvSpPr>
          <p:nvPr>
            <p:ph type="ftr" sz="quarter" idx="11"/>
          </p:nvPr>
        </p:nvSpPr>
        <p:spPr/>
        <p:txBody>
          <a:bodyPr/>
          <a:lstStyle/>
          <a:p>
            <a:pPr>
              <a:defRPr/>
            </a:pPr>
            <a:r>
              <a:rPr lang="en-US"/>
              <a:t>Data Mining: Concepts and Techniques</a:t>
            </a:r>
          </a:p>
        </p:txBody>
      </p:sp>
      <p:sp>
        <p:nvSpPr>
          <p:cNvPr id="6" name="Slide Number Placeholder 5">
            <a:extLst>
              <a:ext uri="{FF2B5EF4-FFF2-40B4-BE49-F238E27FC236}">
                <a16:creationId xmlns:a16="http://schemas.microsoft.com/office/drawing/2014/main" id="{E51820EC-16BB-C202-F179-4C58665B80F3}"/>
              </a:ext>
            </a:extLst>
          </p:cNvPr>
          <p:cNvSpPr>
            <a:spLocks noGrp="1"/>
          </p:cNvSpPr>
          <p:nvPr>
            <p:ph type="sldNum" sz="quarter" idx="12"/>
          </p:nvPr>
        </p:nvSpPr>
        <p:spPr/>
        <p:txBody>
          <a:bodyPr/>
          <a:lstStyle/>
          <a:p>
            <a:pPr>
              <a:defRPr/>
            </a:pPr>
            <a:fld id="{F769ABA6-33D2-4B9E-AD9A-DD94F86140E0}" type="slidenum">
              <a:rPr lang="en-US" altLang="en-US" smtClean="0"/>
              <a:pPr>
                <a:defRPr/>
              </a:pPr>
              <a:t>5</a:t>
            </a:fld>
            <a:endParaRPr lang="en-US" altLang="en-US"/>
          </a:p>
        </p:txBody>
      </p:sp>
      <p:pic>
        <p:nvPicPr>
          <p:cNvPr id="13" name="Picture 12">
            <a:extLst>
              <a:ext uri="{FF2B5EF4-FFF2-40B4-BE49-F238E27FC236}">
                <a16:creationId xmlns:a16="http://schemas.microsoft.com/office/drawing/2014/main" id="{87B6A133-1135-1C78-3EE6-DAA153098D72}"/>
              </a:ext>
            </a:extLst>
          </p:cNvPr>
          <p:cNvPicPr>
            <a:picLocks noChangeAspect="1"/>
          </p:cNvPicPr>
          <p:nvPr/>
        </p:nvPicPr>
        <p:blipFill>
          <a:blip r:embed="rId3"/>
          <a:stretch>
            <a:fillRect/>
          </a:stretch>
        </p:blipFill>
        <p:spPr>
          <a:xfrm>
            <a:off x="552181" y="1485357"/>
            <a:ext cx="11087637" cy="2457642"/>
          </a:xfrm>
          <a:prstGeom prst="rect">
            <a:avLst/>
          </a:prstGeom>
        </p:spPr>
      </p:pic>
      <p:sp>
        <p:nvSpPr>
          <p:cNvPr id="15" name="TextBox 14">
            <a:extLst>
              <a:ext uri="{FF2B5EF4-FFF2-40B4-BE49-F238E27FC236}">
                <a16:creationId xmlns:a16="http://schemas.microsoft.com/office/drawing/2014/main" id="{FEBD4309-A1CB-3E47-3170-A5762553AEC7}"/>
              </a:ext>
            </a:extLst>
          </p:cNvPr>
          <p:cNvSpPr txBox="1"/>
          <p:nvPr/>
        </p:nvSpPr>
        <p:spPr>
          <a:xfrm>
            <a:off x="975575" y="4780343"/>
            <a:ext cx="9566856" cy="369332"/>
          </a:xfrm>
          <a:prstGeom prst="rect">
            <a:avLst/>
          </a:prstGeom>
          <a:noFill/>
        </p:spPr>
        <p:txBody>
          <a:bodyPr wrap="square">
            <a:spAutoFit/>
          </a:bodyPr>
          <a:lstStyle/>
          <a:p>
            <a:r>
              <a:rPr lang="en-ID" dirty="0"/>
              <a:t>https://raw.githubusercontent.com/joelgrus/data/master/getting-data.html</a:t>
            </a:r>
          </a:p>
        </p:txBody>
      </p:sp>
      <p:sp>
        <p:nvSpPr>
          <p:cNvPr id="2" name="TextBox 1">
            <a:extLst>
              <a:ext uri="{FF2B5EF4-FFF2-40B4-BE49-F238E27FC236}">
                <a16:creationId xmlns:a16="http://schemas.microsoft.com/office/drawing/2014/main" id="{43D19169-7493-F83C-3A7F-3DC1C2A54106}"/>
              </a:ext>
            </a:extLst>
          </p:cNvPr>
          <p:cNvSpPr txBox="1"/>
          <p:nvPr/>
        </p:nvSpPr>
        <p:spPr>
          <a:xfrm>
            <a:off x="605287" y="762221"/>
            <a:ext cx="3535392" cy="400110"/>
          </a:xfrm>
          <a:prstGeom prst="rect">
            <a:avLst/>
          </a:prstGeom>
          <a:noFill/>
        </p:spPr>
        <p:txBody>
          <a:bodyPr wrap="square" rtlCol="0">
            <a:spAutoFit/>
          </a:bodyPr>
          <a:lstStyle/>
          <a:p>
            <a:r>
              <a:rPr lang="en-US" sz="2000" b="1" dirty="0">
                <a:latin typeface="Arial" panose="020B0604020202020204" pitchFamily="34" charset="0"/>
                <a:cs typeface="Arial" panose="020B0604020202020204" pitchFamily="34" charset="0"/>
              </a:rPr>
              <a:t>1.1 Craw </a:t>
            </a:r>
            <a:r>
              <a:rPr lang="en-US" sz="2000" b="1" dirty="0" err="1">
                <a:latin typeface="Arial" panose="020B0604020202020204" pitchFamily="34" charset="0"/>
                <a:cs typeface="Arial" panose="020B0604020202020204" pitchFamily="34" charset="0"/>
              </a:rPr>
              <a:t>dữ</a:t>
            </a:r>
            <a:r>
              <a:rPr lang="en-US" sz="2000" b="1" dirty="0">
                <a:latin typeface="Arial" panose="020B0604020202020204" pitchFamily="34" charset="0"/>
                <a:cs typeface="Arial" panose="020B0604020202020204" pitchFamily="34" charset="0"/>
              </a:rPr>
              <a:t> </a:t>
            </a:r>
            <a:r>
              <a:rPr lang="en-US" sz="2000" b="1" dirty="0" err="1">
                <a:latin typeface="Arial" panose="020B0604020202020204" pitchFamily="34" charset="0"/>
                <a:cs typeface="Arial" panose="020B0604020202020204" pitchFamily="34" charset="0"/>
              </a:rPr>
              <a:t>liệu</a:t>
            </a:r>
            <a:endParaRPr lang="en-ID"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90967686"/>
      </p:ext>
    </p:extLst>
  </p:cSld>
  <p:clrMapOvr>
    <a:masterClrMapping/>
  </p:clrMapOvr>
  <p:transition>
    <p:zoom/>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1EA16E61-FF76-A0C2-069F-5993FF96A7FB}"/>
              </a:ext>
            </a:extLst>
          </p:cNvPr>
          <p:cNvSpPr>
            <a:spLocks noGrp="1"/>
          </p:cNvSpPr>
          <p:nvPr>
            <p:ph type="dt" sz="half" idx="10"/>
          </p:nvPr>
        </p:nvSpPr>
        <p:spPr/>
        <p:txBody>
          <a:bodyPr/>
          <a:lstStyle/>
          <a:p>
            <a:pPr>
              <a:defRPr/>
            </a:pPr>
            <a:fld id="{E2B2E243-0AFB-4AB0-8BCD-7E8A01FE7EDE}" type="datetime4">
              <a:rPr lang="en-US" smtClean="0"/>
              <a:pPr>
                <a:defRPr/>
              </a:pPr>
              <a:t>September 23, 2023</a:t>
            </a:fld>
            <a:endParaRPr lang="en-US"/>
          </a:p>
        </p:txBody>
      </p:sp>
      <p:sp>
        <p:nvSpPr>
          <p:cNvPr id="5" name="Footer Placeholder 4">
            <a:extLst>
              <a:ext uri="{FF2B5EF4-FFF2-40B4-BE49-F238E27FC236}">
                <a16:creationId xmlns:a16="http://schemas.microsoft.com/office/drawing/2014/main" id="{B6AEBFB1-9E74-9D32-0F4A-DBF1ADA117A9}"/>
              </a:ext>
            </a:extLst>
          </p:cNvPr>
          <p:cNvSpPr>
            <a:spLocks noGrp="1"/>
          </p:cNvSpPr>
          <p:nvPr>
            <p:ph type="ftr" sz="quarter" idx="11"/>
          </p:nvPr>
        </p:nvSpPr>
        <p:spPr/>
        <p:txBody>
          <a:bodyPr/>
          <a:lstStyle/>
          <a:p>
            <a:pPr>
              <a:defRPr/>
            </a:pPr>
            <a:r>
              <a:rPr lang="en-US"/>
              <a:t>Data Mining: Concepts and Techniques</a:t>
            </a:r>
          </a:p>
        </p:txBody>
      </p:sp>
      <p:sp>
        <p:nvSpPr>
          <p:cNvPr id="6" name="Slide Number Placeholder 5">
            <a:extLst>
              <a:ext uri="{FF2B5EF4-FFF2-40B4-BE49-F238E27FC236}">
                <a16:creationId xmlns:a16="http://schemas.microsoft.com/office/drawing/2014/main" id="{34C9CC90-76F4-72AF-6FB5-70D32851C774}"/>
              </a:ext>
            </a:extLst>
          </p:cNvPr>
          <p:cNvSpPr>
            <a:spLocks noGrp="1"/>
          </p:cNvSpPr>
          <p:nvPr>
            <p:ph type="sldNum" sz="quarter" idx="12"/>
          </p:nvPr>
        </p:nvSpPr>
        <p:spPr/>
        <p:txBody>
          <a:bodyPr/>
          <a:lstStyle/>
          <a:p>
            <a:pPr>
              <a:defRPr/>
            </a:pPr>
            <a:fld id="{F769ABA6-33D2-4B9E-AD9A-DD94F86140E0}" type="slidenum">
              <a:rPr lang="en-US" altLang="en-US" smtClean="0"/>
              <a:pPr>
                <a:defRPr/>
              </a:pPr>
              <a:t>50</a:t>
            </a:fld>
            <a:endParaRPr lang="en-US" altLang="en-US"/>
          </a:p>
        </p:txBody>
      </p:sp>
      <p:sp>
        <p:nvSpPr>
          <p:cNvPr id="7" name="Date Placeholder 3">
            <a:extLst>
              <a:ext uri="{FF2B5EF4-FFF2-40B4-BE49-F238E27FC236}">
                <a16:creationId xmlns:a16="http://schemas.microsoft.com/office/drawing/2014/main" id="{CBDCF564-0F6D-87CE-658A-B497B015341E}"/>
              </a:ext>
            </a:extLst>
          </p:cNvPr>
          <p:cNvSpPr txBox="1">
            <a:spLocks/>
          </p:cNvSpPr>
          <p:nvPr/>
        </p:nvSpPr>
        <p:spPr>
          <a:xfrm>
            <a:off x="838200" y="6356351"/>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E2B2E243-0AFB-4AB0-8BCD-7E8A01FE7EDE}" type="datetime4">
              <a:rPr lang="en-US" smtClean="0"/>
              <a:pPr>
                <a:defRPr/>
              </a:pPr>
              <a:t>September 23, 2023</a:t>
            </a:fld>
            <a:endParaRPr lang="en-US"/>
          </a:p>
        </p:txBody>
      </p:sp>
      <p:sp>
        <p:nvSpPr>
          <p:cNvPr id="8" name="Footer Placeholder 4">
            <a:extLst>
              <a:ext uri="{FF2B5EF4-FFF2-40B4-BE49-F238E27FC236}">
                <a16:creationId xmlns:a16="http://schemas.microsoft.com/office/drawing/2014/main" id="{CCC7D7C2-8229-A6AD-63D9-BB4A7FC9D917}"/>
              </a:ext>
            </a:extLst>
          </p:cNvPr>
          <p:cNvSpPr txBox="1">
            <a:spLocks/>
          </p:cNvSpPr>
          <p:nvPr/>
        </p:nvSpPr>
        <p:spPr>
          <a:xfrm>
            <a:off x="4038600" y="6356351"/>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a:t>Data Mining: Concepts and Techniques</a:t>
            </a:r>
          </a:p>
        </p:txBody>
      </p:sp>
      <p:sp>
        <p:nvSpPr>
          <p:cNvPr id="9" name="Slide Number Placeholder 5">
            <a:extLst>
              <a:ext uri="{FF2B5EF4-FFF2-40B4-BE49-F238E27FC236}">
                <a16:creationId xmlns:a16="http://schemas.microsoft.com/office/drawing/2014/main" id="{DE4483BA-1D30-926B-3506-E9AE322F8441}"/>
              </a:ext>
            </a:extLst>
          </p:cNvPr>
          <p:cNvSpPr txBox="1">
            <a:spLocks/>
          </p:cNvSpPr>
          <p:nvPr/>
        </p:nvSpPr>
        <p:spPr>
          <a:xfrm>
            <a:off x="8610600" y="6356351"/>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F769ABA6-33D2-4B9E-AD9A-DD94F86140E0}" type="slidenum">
              <a:rPr lang="en-US" altLang="en-US" smtClean="0"/>
              <a:pPr>
                <a:defRPr/>
              </a:pPr>
              <a:t>50</a:t>
            </a:fld>
            <a:endParaRPr lang="en-US" altLang="en-US"/>
          </a:p>
        </p:txBody>
      </p:sp>
      <p:sp>
        <p:nvSpPr>
          <p:cNvPr id="10" name="Date Placeholder 3">
            <a:extLst>
              <a:ext uri="{FF2B5EF4-FFF2-40B4-BE49-F238E27FC236}">
                <a16:creationId xmlns:a16="http://schemas.microsoft.com/office/drawing/2014/main" id="{E575F07A-D869-AFE2-BCA1-2D43463BFF19}"/>
              </a:ext>
            </a:extLst>
          </p:cNvPr>
          <p:cNvSpPr txBox="1">
            <a:spLocks/>
          </p:cNvSpPr>
          <p:nvPr/>
        </p:nvSpPr>
        <p:spPr>
          <a:xfrm>
            <a:off x="838200" y="6356351"/>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E2B2E243-0AFB-4AB0-8BCD-7E8A01FE7EDE}" type="datetime4">
              <a:rPr lang="en-US" smtClean="0"/>
              <a:pPr>
                <a:defRPr/>
              </a:pPr>
              <a:t>September 23, 2023</a:t>
            </a:fld>
            <a:endParaRPr lang="en-US"/>
          </a:p>
        </p:txBody>
      </p:sp>
      <p:sp>
        <p:nvSpPr>
          <p:cNvPr id="11" name="Footer Placeholder 4">
            <a:extLst>
              <a:ext uri="{FF2B5EF4-FFF2-40B4-BE49-F238E27FC236}">
                <a16:creationId xmlns:a16="http://schemas.microsoft.com/office/drawing/2014/main" id="{2C58C8FF-8092-B051-37E9-6043D1EA20EA}"/>
              </a:ext>
            </a:extLst>
          </p:cNvPr>
          <p:cNvSpPr txBox="1">
            <a:spLocks/>
          </p:cNvSpPr>
          <p:nvPr/>
        </p:nvSpPr>
        <p:spPr>
          <a:xfrm>
            <a:off x="4038600" y="6356351"/>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a:t>Data Mining: Concepts and Techniques</a:t>
            </a:r>
          </a:p>
        </p:txBody>
      </p:sp>
      <p:sp>
        <p:nvSpPr>
          <p:cNvPr id="12" name="Slide Number Placeholder 5">
            <a:extLst>
              <a:ext uri="{FF2B5EF4-FFF2-40B4-BE49-F238E27FC236}">
                <a16:creationId xmlns:a16="http://schemas.microsoft.com/office/drawing/2014/main" id="{2316A28C-83E2-238E-116C-1B337E6DD7BA}"/>
              </a:ext>
            </a:extLst>
          </p:cNvPr>
          <p:cNvSpPr txBox="1">
            <a:spLocks/>
          </p:cNvSpPr>
          <p:nvPr/>
        </p:nvSpPr>
        <p:spPr>
          <a:xfrm>
            <a:off x="8610600" y="6356351"/>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F769ABA6-33D2-4B9E-AD9A-DD94F86140E0}" type="slidenum">
              <a:rPr lang="en-US" altLang="en-US" smtClean="0"/>
              <a:pPr>
                <a:defRPr/>
              </a:pPr>
              <a:t>50</a:t>
            </a:fld>
            <a:endParaRPr lang="en-US" altLang="en-US"/>
          </a:p>
        </p:txBody>
      </p:sp>
      <p:sp>
        <p:nvSpPr>
          <p:cNvPr id="13" name="Date Placeholder 3">
            <a:extLst>
              <a:ext uri="{FF2B5EF4-FFF2-40B4-BE49-F238E27FC236}">
                <a16:creationId xmlns:a16="http://schemas.microsoft.com/office/drawing/2014/main" id="{38132FCA-8C41-645A-81F0-942E8DC28BD3}"/>
              </a:ext>
            </a:extLst>
          </p:cNvPr>
          <p:cNvSpPr txBox="1">
            <a:spLocks/>
          </p:cNvSpPr>
          <p:nvPr/>
        </p:nvSpPr>
        <p:spPr>
          <a:xfrm>
            <a:off x="838200" y="6356351"/>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E2B2E243-0AFB-4AB0-8BCD-7E8A01FE7EDE}" type="datetime4">
              <a:rPr lang="en-US" smtClean="0"/>
              <a:pPr>
                <a:defRPr/>
              </a:pPr>
              <a:t>September 23, 2023</a:t>
            </a:fld>
            <a:endParaRPr lang="en-US"/>
          </a:p>
        </p:txBody>
      </p:sp>
      <p:sp>
        <p:nvSpPr>
          <p:cNvPr id="14" name="Footer Placeholder 4">
            <a:extLst>
              <a:ext uri="{FF2B5EF4-FFF2-40B4-BE49-F238E27FC236}">
                <a16:creationId xmlns:a16="http://schemas.microsoft.com/office/drawing/2014/main" id="{D18A7CD8-2494-0DF8-9328-460CCD35C044}"/>
              </a:ext>
            </a:extLst>
          </p:cNvPr>
          <p:cNvSpPr txBox="1">
            <a:spLocks/>
          </p:cNvSpPr>
          <p:nvPr/>
        </p:nvSpPr>
        <p:spPr>
          <a:xfrm>
            <a:off x="4038600" y="6356351"/>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a:t>Data Mining: Concepts and Techniques</a:t>
            </a:r>
          </a:p>
        </p:txBody>
      </p:sp>
      <p:sp>
        <p:nvSpPr>
          <p:cNvPr id="15" name="Slide Number Placeholder 5">
            <a:extLst>
              <a:ext uri="{FF2B5EF4-FFF2-40B4-BE49-F238E27FC236}">
                <a16:creationId xmlns:a16="http://schemas.microsoft.com/office/drawing/2014/main" id="{ADB5A27E-49C5-B0E1-C30E-7BCDD8AF4BF5}"/>
              </a:ext>
            </a:extLst>
          </p:cNvPr>
          <p:cNvSpPr txBox="1">
            <a:spLocks/>
          </p:cNvSpPr>
          <p:nvPr/>
        </p:nvSpPr>
        <p:spPr>
          <a:xfrm>
            <a:off x="8610600" y="6356351"/>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F769ABA6-33D2-4B9E-AD9A-DD94F86140E0}" type="slidenum">
              <a:rPr lang="en-US" altLang="en-US" smtClean="0"/>
              <a:pPr>
                <a:defRPr/>
              </a:pPr>
              <a:t>50</a:t>
            </a:fld>
            <a:endParaRPr lang="en-US" altLang="en-US"/>
          </a:p>
        </p:txBody>
      </p:sp>
      <p:sp>
        <p:nvSpPr>
          <p:cNvPr id="16" name="TextBox 15">
            <a:extLst>
              <a:ext uri="{FF2B5EF4-FFF2-40B4-BE49-F238E27FC236}">
                <a16:creationId xmlns:a16="http://schemas.microsoft.com/office/drawing/2014/main" id="{987BA173-DDA2-ABB2-A578-DF12C761184D}"/>
              </a:ext>
            </a:extLst>
          </p:cNvPr>
          <p:cNvSpPr txBox="1"/>
          <p:nvPr/>
        </p:nvSpPr>
        <p:spPr>
          <a:xfrm>
            <a:off x="534330" y="713146"/>
            <a:ext cx="6094140" cy="400110"/>
          </a:xfrm>
          <a:prstGeom prst="rect">
            <a:avLst/>
          </a:prstGeom>
          <a:noFill/>
        </p:spPr>
        <p:txBody>
          <a:bodyPr wrap="square">
            <a:spAutoFit/>
          </a:bodyPr>
          <a:lstStyle/>
          <a:p>
            <a:r>
              <a:rPr lang="en-US" sz="2000" b="1" dirty="0">
                <a:latin typeface="Arial "/>
              </a:rPr>
              <a:t>4.1 </a:t>
            </a:r>
            <a:r>
              <a:rPr lang="en-US" sz="2000" b="1" dirty="0" err="1">
                <a:latin typeface="Arial "/>
              </a:rPr>
              <a:t>Lấy</a:t>
            </a:r>
            <a:r>
              <a:rPr lang="en-US" sz="2000" b="1" dirty="0">
                <a:latin typeface="Arial "/>
              </a:rPr>
              <a:t> </a:t>
            </a:r>
            <a:r>
              <a:rPr lang="en-US" sz="2000" b="1" dirty="0" err="1">
                <a:latin typeface="Arial "/>
              </a:rPr>
              <a:t>mẫu</a:t>
            </a:r>
            <a:r>
              <a:rPr lang="en-US" sz="2000" b="1" dirty="0">
                <a:latin typeface="Arial "/>
              </a:rPr>
              <a:t> </a:t>
            </a:r>
            <a:endParaRPr lang="en-ID" sz="2000" b="1" dirty="0">
              <a:latin typeface="Arial "/>
            </a:endParaRPr>
          </a:p>
        </p:txBody>
      </p:sp>
      <p:sp>
        <p:nvSpPr>
          <p:cNvPr id="17" name="TextBox 16">
            <a:extLst>
              <a:ext uri="{FF2B5EF4-FFF2-40B4-BE49-F238E27FC236}">
                <a16:creationId xmlns:a16="http://schemas.microsoft.com/office/drawing/2014/main" id="{3F9B2977-8F59-EE0B-4483-F2A26D5697BB}"/>
              </a:ext>
            </a:extLst>
          </p:cNvPr>
          <p:cNvSpPr txBox="1"/>
          <p:nvPr/>
        </p:nvSpPr>
        <p:spPr>
          <a:xfrm>
            <a:off x="948267" y="1305468"/>
            <a:ext cx="4323645" cy="369332"/>
          </a:xfrm>
          <a:prstGeom prst="rect">
            <a:avLst/>
          </a:prstGeom>
          <a:noFill/>
        </p:spPr>
        <p:txBody>
          <a:bodyPr wrap="square" rtlCol="0">
            <a:spAutoFit/>
          </a:bodyPr>
          <a:lstStyle/>
          <a:p>
            <a:pPr marL="285750" indent="-285750">
              <a:buFont typeface="Arial" panose="020B0604020202020204" pitchFamily="34" charset="0"/>
              <a:buChar char="•"/>
            </a:pPr>
            <a:r>
              <a:rPr lang="en-US" b="1" dirty="0" err="1">
                <a:latin typeface="Arial" panose="020B0604020202020204" pitchFamily="34" charset="0"/>
                <a:cs typeface="Arial" panose="020B0604020202020204" pitchFamily="34" charset="0"/>
              </a:rPr>
              <a:t>Các</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loại</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lấy</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mẫu</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xác</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suất</a:t>
            </a:r>
            <a:endParaRPr lang="en-ID" b="1" dirty="0">
              <a:latin typeface="Arial" panose="020B0604020202020204" pitchFamily="34" charset="0"/>
              <a:cs typeface="Arial" panose="020B0604020202020204" pitchFamily="34" charset="0"/>
            </a:endParaRPr>
          </a:p>
        </p:txBody>
      </p:sp>
      <p:sp>
        <p:nvSpPr>
          <p:cNvPr id="18" name="TextBox 17">
            <a:extLst>
              <a:ext uri="{FF2B5EF4-FFF2-40B4-BE49-F238E27FC236}">
                <a16:creationId xmlns:a16="http://schemas.microsoft.com/office/drawing/2014/main" id="{2A10B80C-CC8F-BAE1-1231-3CD0D31E62B8}"/>
              </a:ext>
            </a:extLst>
          </p:cNvPr>
          <p:cNvSpPr txBox="1"/>
          <p:nvPr/>
        </p:nvSpPr>
        <p:spPr>
          <a:xfrm>
            <a:off x="1354667" y="1867012"/>
            <a:ext cx="6096000" cy="646331"/>
          </a:xfrm>
          <a:prstGeom prst="rect">
            <a:avLst/>
          </a:prstGeom>
          <a:noFill/>
        </p:spPr>
        <p:txBody>
          <a:bodyPr wrap="square">
            <a:spAutoFit/>
          </a:bodyPr>
          <a:lstStyle/>
          <a:p>
            <a:pPr algn="l"/>
            <a:r>
              <a:rPr lang="en-ID" i="0" dirty="0" err="1">
                <a:solidFill>
                  <a:srgbClr val="222222"/>
                </a:solidFill>
                <a:effectLst/>
                <a:latin typeface="Arial" panose="020B0604020202020204" pitchFamily="34" charset="0"/>
                <a:cs typeface="Arial" panose="020B0604020202020204" pitchFamily="34" charset="0"/>
              </a:rPr>
              <a:t>Lấy</a:t>
            </a:r>
            <a:r>
              <a:rPr lang="en-ID" i="0" dirty="0">
                <a:solidFill>
                  <a:srgbClr val="222222"/>
                </a:solidFill>
                <a:effectLst/>
                <a:latin typeface="Arial" panose="020B0604020202020204" pitchFamily="34" charset="0"/>
                <a:cs typeface="Arial" panose="020B0604020202020204" pitchFamily="34" charset="0"/>
              </a:rPr>
              <a:t> </a:t>
            </a:r>
            <a:r>
              <a:rPr lang="en-ID" i="0" dirty="0" err="1">
                <a:solidFill>
                  <a:srgbClr val="222222"/>
                </a:solidFill>
                <a:effectLst/>
                <a:latin typeface="Arial" panose="020B0604020202020204" pitchFamily="34" charset="0"/>
                <a:cs typeface="Arial" panose="020B0604020202020204" pitchFamily="34" charset="0"/>
              </a:rPr>
              <a:t>mẫu</a:t>
            </a:r>
            <a:r>
              <a:rPr lang="en-ID" i="0" dirty="0">
                <a:solidFill>
                  <a:srgbClr val="222222"/>
                </a:solidFill>
                <a:effectLst/>
                <a:latin typeface="Arial" panose="020B0604020202020204" pitchFamily="34" charset="0"/>
                <a:cs typeface="Arial" panose="020B0604020202020204" pitchFamily="34" charset="0"/>
              </a:rPr>
              <a:t> </a:t>
            </a:r>
            <a:r>
              <a:rPr lang="en-ID" i="0" dirty="0" err="1">
                <a:solidFill>
                  <a:srgbClr val="222222"/>
                </a:solidFill>
                <a:effectLst/>
                <a:latin typeface="Arial" panose="020B0604020202020204" pitchFamily="34" charset="0"/>
                <a:cs typeface="Arial" panose="020B0604020202020204" pitchFamily="34" charset="0"/>
              </a:rPr>
              <a:t>theo</a:t>
            </a:r>
            <a:r>
              <a:rPr lang="en-ID" i="0" dirty="0">
                <a:solidFill>
                  <a:srgbClr val="222222"/>
                </a:solidFill>
                <a:effectLst/>
                <a:latin typeface="Arial" panose="020B0604020202020204" pitchFamily="34" charset="0"/>
                <a:cs typeface="Arial" panose="020B0604020202020204" pitchFamily="34" charset="0"/>
              </a:rPr>
              <a:t> </a:t>
            </a:r>
            <a:r>
              <a:rPr lang="en-ID" i="0" dirty="0" err="1">
                <a:solidFill>
                  <a:srgbClr val="222222"/>
                </a:solidFill>
                <a:effectLst/>
                <a:latin typeface="Arial" panose="020B0604020202020204" pitchFamily="34" charset="0"/>
                <a:cs typeface="Arial" panose="020B0604020202020204" pitchFamily="34" charset="0"/>
              </a:rPr>
              <a:t>cụm</a:t>
            </a:r>
            <a:endParaRPr lang="en-ID" i="0" dirty="0">
              <a:solidFill>
                <a:srgbClr val="222222"/>
              </a:solidFill>
              <a:effectLst/>
              <a:latin typeface="Arial" panose="020B0604020202020204" pitchFamily="34" charset="0"/>
              <a:cs typeface="Arial" panose="020B0604020202020204" pitchFamily="34" charset="0"/>
            </a:endParaRPr>
          </a:p>
          <a:p>
            <a:r>
              <a:rPr lang="en-ID" i="0" dirty="0">
                <a:solidFill>
                  <a:srgbClr val="222222"/>
                </a:solidFill>
                <a:effectLst/>
                <a:latin typeface="Arial" panose="020B0604020202020204" pitchFamily="34" charset="0"/>
                <a:cs typeface="Arial" panose="020B0604020202020204" pitchFamily="34" charset="0"/>
              </a:rPr>
              <a:t>(Cluster Sampling</a:t>
            </a:r>
            <a:r>
              <a:rPr lang="en-ID" dirty="0">
                <a:solidFill>
                  <a:srgbClr val="222222"/>
                </a:solidFill>
                <a:latin typeface="Arial" panose="020B0604020202020204" pitchFamily="34" charset="0"/>
                <a:cs typeface="Arial" panose="020B0604020202020204" pitchFamily="34" charset="0"/>
              </a:rPr>
              <a:t>)</a:t>
            </a:r>
            <a:endParaRPr lang="en-ID" i="0" dirty="0">
              <a:solidFill>
                <a:srgbClr val="222222"/>
              </a:solidFill>
              <a:effectLst/>
              <a:latin typeface="Arial" panose="020B0604020202020204" pitchFamily="34" charset="0"/>
              <a:cs typeface="Arial" panose="020B0604020202020204" pitchFamily="34" charset="0"/>
            </a:endParaRPr>
          </a:p>
        </p:txBody>
      </p:sp>
      <p:pic>
        <p:nvPicPr>
          <p:cNvPr id="7170" name="Picture 2" descr="lấy mẫu cụm">
            <a:extLst>
              <a:ext uri="{FF2B5EF4-FFF2-40B4-BE49-F238E27FC236}">
                <a16:creationId xmlns:a16="http://schemas.microsoft.com/office/drawing/2014/main" id="{56623C71-4897-9BD6-7D8E-E89FE68167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99698" y="1490134"/>
            <a:ext cx="7107404" cy="43046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1292090"/>
      </p:ext>
    </p:extLst>
  </p:cSld>
  <p:clrMapOvr>
    <a:masterClrMapping/>
  </p:clrMapOvr>
  <p:transition>
    <p:zoom/>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670DAB1-B78D-8E57-D252-F721AFC8D93D}"/>
              </a:ext>
            </a:extLst>
          </p:cNvPr>
          <p:cNvSpPr>
            <a:spLocks noGrp="1"/>
          </p:cNvSpPr>
          <p:nvPr>
            <p:ph type="dt" sz="half" idx="10"/>
          </p:nvPr>
        </p:nvSpPr>
        <p:spPr/>
        <p:txBody>
          <a:bodyPr/>
          <a:lstStyle/>
          <a:p>
            <a:pPr>
              <a:defRPr/>
            </a:pPr>
            <a:fld id="{E2B2E243-0AFB-4AB0-8BCD-7E8A01FE7EDE}" type="datetime4">
              <a:rPr lang="en-US" smtClean="0"/>
              <a:pPr>
                <a:defRPr/>
              </a:pPr>
              <a:t>September 23, 2023</a:t>
            </a:fld>
            <a:endParaRPr lang="en-US"/>
          </a:p>
        </p:txBody>
      </p:sp>
      <p:sp>
        <p:nvSpPr>
          <p:cNvPr id="5" name="Footer Placeholder 4">
            <a:extLst>
              <a:ext uri="{FF2B5EF4-FFF2-40B4-BE49-F238E27FC236}">
                <a16:creationId xmlns:a16="http://schemas.microsoft.com/office/drawing/2014/main" id="{57BF34CD-15D0-063A-C329-A99538D91BC0}"/>
              </a:ext>
            </a:extLst>
          </p:cNvPr>
          <p:cNvSpPr>
            <a:spLocks noGrp="1"/>
          </p:cNvSpPr>
          <p:nvPr>
            <p:ph type="ftr" sz="quarter" idx="11"/>
          </p:nvPr>
        </p:nvSpPr>
        <p:spPr/>
        <p:txBody>
          <a:bodyPr/>
          <a:lstStyle/>
          <a:p>
            <a:pPr>
              <a:defRPr/>
            </a:pPr>
            <a:r>
              <a:rPr lang="en-US"/>
              <a:t>Data Mining: Concepts and Techniques</a:t>
            </a:r>
          </a:p>
        </p:txBody>
      </p:sp>
      <p:sp>
        <p:nvSpPr>
          <p:cNvPr id="6" name="Slide Number Placeholder 5">
            <a:extLst>
              <a:ext uri="{FF2B5EF4-FFF2-40B4-BE49-F238E27FC236}">
                <a16:creationId xmlns:a16="http://schemas.microsoft.com/office/drawing/2014/main" id="{5A4A93CF-DE4C-42C5-BA57-8290A07341D0}"/>
              </a:ext>
            </a:extLst>
          </p:cNvPr>
          <p:cNvSpPr>
            <a:spLocks noGrp="1"/>
          </p:cNvSpPr>
          <p:nvPr>
            <p:ph type="sldNum" sz="quarter" idx="12"/>
          </p:nvPr>
        </p:nvSpPr>
        <p:spPr/>
        <p:txBody>
          <a:bodyPr/>
          <a:lstStyle/>
          <a:p>
            <a:pPr>
              <a:defRPr/>
            </a:pPr>
            <a:fld id="{F769ABA6-33D2-4B9E-AD9A-DD94F86140E0}" type="slidenum">
              <a:rPr lang="en-US" altLang="en-US" smtClean="0"/>
              <a:pPr>
                <a:defRPr/>
              </a:pPr>
              <a:t>51</a:t>
            </a:fld>
            <a:endParaRPr lang="en-US" altLang="en-US"/>
          </a:p>
        </p:txBody>
      </p:sp>
      <p:sp>
        <p:nvSpPr>
          <p:cNvPr id="7" name="Date Placeholder 3">
            <a:extLst>
              <a:ext uri="{FF2B5EF4-FFF2-40B4-BE49-F238E27FC236}">
                <a16:creationId xmlns:a16="http://schemas.microsoft.com/office/drawing/2014/main" id="{0930D791-4A8F-B764-B881-B512DA97BBF1}"/>
              </a:ext>
            </a:extLst>
          </p:cNvPr>
          <p:cNvSpPr txBox="1">
            <a:spLocks/>
          </p:cNvSpPr>
          <p:nvPr/>
        </p:nvSpPr>
        <p:spPr>
          <a:xfrm>
            <a:off x="838200" y="6356351"/>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E2B2E243-0AFB-4AB0-8BCD-7E8A01FE7EDE}" type="datetime4">
              <a:rPr lang="en-US" smtClean="0"/>
              <a:pPr>
                <a:defRPr/>
              </a:pPr>
              <a:t>September 23, 2023</a:t>
            </a:fld>
            <a:endParaRPr lang="en-US"/>
          </a:p>
        </p:txBody>
      </p:sp>
      <p:sp>
        <p:nvSpPr>
          <p:cNvPr id="8" name="Footer Placeholder 4">
            <a:extLst>
              <a:ext uri="{FF2B5EF4-FFF2-40B4-BE49-F238E27FC236}">
                <a16:creationId xmlns:a16="http://schemas.microsoft.com/office/drawing/2014/main" id="{FA2607D4-64BF-8A4E-25F1-4CEF66C1A841}"/>
              </a:ext>
            </a:extLst>
          </p:cNvPr>
          <p:cNvSpPr txBox="1">
            <a:spLocks/>
          </p:cNvSpPr>
          <p:nvPr/>
        </p:nvSpPr>
        <p:spPr>
          <a:xfrm>
            <a:off x="4038600" y="6356351"/>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a:t>Data Mining: Concepts and Techniques</a:t>
            </a:r>
          </a:p>
        </p:txBody>
      </p:sp>
      <p:sp>
        <p:nvSpPr>
          <p:cNvPr id="9" name="Slide Number Placeholder 5">
            <a:extLst>
              <a:ext uri="{FF2B5EF4-FFF2-40B4-BE49-F238E27FC236}">
                <a16:creationId xmlns:a16="http://schemas.microsoft.com/office/drawing/2014/main" id="{39AB2709-7CFF-4C82-8D56-B9A661C7304C}"/>
              </a:ext>
            </a:extLst>
          </p:cNvPr>
          <p:cNvSpPr txBox="1">
            <a:spLocks/>
          </p:cNvSpPr>
          <p:nvPr/>
        </p:nvSpPr>
        <p:spPr>
          <a:xfrm>
            <a:off x="8610600" y="6356351"/>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F769ABA6-33D2-4B9E-AD9A-DD94F86140E0}" type="slidenum">
              <a:rPr lang="en-US" altLang="en-US" smtClean="0"/>
              <a:pPr>
                <a:defRPr/>
              </a:pPr>
              <a:t>51</a:t>
            </a:fld>
            <a:endParaRPr lang="en-US" altLang="en-US"/>
          </a:p>
        </p:txBody>
      </p:sp>
      <p:sp>
        <p:nvSpPr>
          <p:cNvPr id="10" name="Date Placeholder 3">
            <a:extLst>
              <a:ext uri="{FF2B5EF4-FFF2-40B4-BE49-F238E27FC236}">
                <a16:creationId xmlns:a16="http://schemas.microsoft.com/office/drawing/2014/main" id="{4C381A2F-10F0-EC08-66EF-ADF0C39E9701}"/>
              </a:ext>
            </a:extLst>
          </p:cNvPr>
          <p:cNvSpPr txBox="1">
            <a:spLocks/>
          </p:cNvSpPr>
          <p:nvPr/>
        </p:nvSpPr>
        <p:spPr>
          <a:xfrm>
            <a:off x="838200" y="6356351"/>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E2B2E243-0AFB-4AB0-8BCD-7E8A01FE7EDE}" type="datetime4">
              <a:rPr lang="en-US" smtClean="0"/>
              <a:pPr>
                <a:defRPr/>
              </a:pPr>
              <a:t>September 23, 2023</a:t>
            </a:fld>
            <a:endParaRPr lang="en-US"/>
          </a:p>
        </p:txBody>
      </p:sp>
      <p:sp>
        <p:nvSpPr>
          <p:cNvPr id="11" name="Footer Placeholder 4">
            <a:extLst>
              <a:ext uri="{FF2B5EF4-FFF2-40B4-BE49-F238E27FC236}">
                <a16:creationId xmlns:a16="http://schemas.microsoft.com/office/drawing/2014/main" id="{9E256479-C4B7-07BD-6F28-408A5F988F37}"/>
              </a:ext>
            </a:extLst>
          </p:cNvPr>
          <p:cNvSpPr txBox="1">
            <a:spLocks/>
          </p:cNvSpPr>
          <p:nvPr/>
        </p:nvSpPr>
        <p:spPr>
          <a:xfrm>
            <a:off x="4038600" y="6356351"/>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a:t>Data Mining: Concepts and Techniques</a:t>
            </a:r>
          </a:p>
        </p:txBody>
      </p:sp>
      <p:sp>
        <p:nvSpPr>
          <p:cNvPr id="12" name="Slide Number Placeholder 5">
            <a:extLst>
              <a:ext uri="{FF2B5EF4-FFF2-40B4-BE49-F238E27FC236}">
                <a16:creationId xmlns:a16="http://schemas.microsoft.com/office/drawing/2014/main" id="{51010187-B41D-48A8-E92C-2B7FBE4EBD60}"/>
              </a:ext>
            </a:extLst>
          </p:cNvPr>
          <p:cNvSpPr txBox="1">
            <a:spLocks/>
          </p:cNvSpPr>
          <p:nvPr/>
        </p:nvSpPr>
        <p:spPr>
          <a:xfrm>
            <a:off x="8610600" y="6356351"/>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F769ABA6-33D2-4B9E-AD9A-DD94F86140E0}" type="slidenum">
              <a:rPr lang="en-US" altLang="en-US" smtClean="0"/>
              <a:pPr>
                <a:defRPr/>
              </a:pPr>
              <a:t>51</a:t>
            </a:fld>
            <a:endParaRPr lang="en-US" altLang="en-US"/>
          </a:p>
        </p:txBody>
      </p:sp>
      <p:sp>
        <p:nvSpPr>
          <p:cNvPr id="13" name="Date Placeholder 3">
            <a:extLst>
              <a:ext uri="{FF2B5EF4-FFF2-40B4-BE49-F238E27FC236}">
                <a16:creationId xmlns:a16="http://schemas.microsoft.com/office/drawing/2014/main" id="{FDD39302-7E23-CB54-B14E-D79E35D5029F}"/>
              </a:ext>
            </a:extLst>
          </p:cNvPr>
          <p:cNvSpPr txBox="1">
            <a:spLocks/>
          </p:cNvSpPr>
          <p:nvPr/>
        </p:nvSpPr>
        <p:spPr>
          <a:xfrm>
            <a:off x="838200" y="6356351"/>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E2B2E243-0AFB-4AB0-8BCD-7E8A01FE7EDE}" type="datetime4">
              <a:rPr lang="en-US" smtClean="0"/>
              <a:pPr>
                <a:defRPr/>
              </a:pPr>
              <a:t>September 23, 2023</a:t>
            </a:fld>
            <a:endParaRPr lang="en-US"/>
          </a:p>
        </p:txBody>
      </p:sp>
      <p:sp>
        <p:nvSpPr>
          <p:cNvPr id="14" name="Footer Placeholder 4">
            <a:extLst>
              <a:ext uri="{FF2B5EF4-FFF2-40B4-BE49-F238E27FC236}">
                <a16:creationId xmlns:a16="http://schemas.microsoft.com/office/drawing/2014/main" id="{38F471D4-B376-1DC6-EB04-0634A1EF27ED}"/>
              </a:ext>
            </a:extLst>
          </p:cNvPr>
          <p:cNvSpPr txBox="1">
            <a:spLocks/>
          </p:cNvSpPr>
          <p:nvPr/>
        </p:nvSpPr>
        <p:spPr>
          <a:xfrm>
            <a:off x="4038600" y="6356351"/>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a:t>Data Mining: Concepts and Techniques</a:t>
            </a:r>
          </a:p>
        </p:txBody>
      </p:sp>
      <p:sp>
        <p:nvSpPr>
          <p:cNvPr id="15" name="Slide Number Placeholder 5">
            <a:extLst>
              <a:ext uri="{FF2B5EF4-FFF2-40B4-BE49-F238E27FC236}">
                <a16:creationId xmlns:a16="http://schemas.microsoft.com/office/drawing/2014/main" id="{2B99525B-ADA3-0FAB-F12F-B369036A816D}"/>
              </a:ext>
            </a:extLst>
          </p:cNvPr>
          <p:cNvSpPr txBox="1">
            <a:spLocks/>
          </p:cNvSpPr>
          <p:nvPr/>
        </p:nvSpPr>
        <p:spPr>
          <a:xfrm>
            <a:off x="8610600" y="6356351"/>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F769ABA6-33D2-4B9E-AD9A-DD94F86140E0}" type="slidenum">
              <a:rPr lang="en-US" altLang="en-US" smtClean="0"/>
              <a:pPr>
                <a:defRPr/>
              </a:pPr>
              <a:t>51</a:t>
            </a:fld>
            <a:endParaRPr lang="en-US" altLang="en-US"/>
          </a:p>
        </p:txBody>
      </p:sp>
      <p:sp>
        <p:nvSpPr>
          <p:cNvPr id="16" name="Date Placeholder 3">
            <a:extLst>
              <a:ext uri="{FF2B5EF4-FFF2-40B4-BE49-F238E27FC236}">
                <a16:creationId xmlns:a16="http://schemas.microsoft.com/office/drawing/2014/main" id="{2372B1B5-FA2E-020B-4F8B-4FFC050F798A}"/>
              </a:ext>
            </a:extLst>
          </p:cNvPr>
          <p:cNvSpPr txBox="1">
            <a:spLocks/>
          </p:cNvSpPr>
          <p:nvPr/>
        </p:nvSpPr>
        <p:spPr>
          <a:xfrm>
            <a:off x="838200" y="6356351"/>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E2B2E243-0AFB-4AB0-8BCD-7E8A01FE7EDE}" type="datetime4">
              <a:rPr lang="en-US" smtClean="0"/>
              <a:pPr>
                <a:defRPr/>
              </a:pPr>
              <a:t>September 23, 2023</a:t>
            </a:fld>
            <a:endParaRPr lang="en-US"/>
          </a:p>
        </p:txBody>
      </p:sp>
      <p:sp>
        <p:nvSpPr>
          <p:cNvPr id="17" name="Footer Placeholder 4">
            <a:extLst>
              <a:ext uri="{FF2B5EF4-FFF2-40B4-BE49-F238E27FC236}">
                <a16:creationId xmlns:a16="http://schemas.microsoft.com/office/drawing/2014/main" id="{6BC96804-0426-F175-8A50-58E6C7A5860B}"/>
              </a:ext>
            </a:extLst>
          </p:cNvPr>
          <p:cNvSpPr txBox="1">
            <a:spLocks/>
          </p:cNvSpPr>
          <p:nvPr/>
        </p:nvSpPr>
        <p:spPr>
          <a:xfrm>
            <a:off x="4038600" y="6356351"/>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a:t>Data Mining: Concepts and Techniques</a:t>
            </a:r>
          </a:p>
        </p:txBody>
      </p:sp>
      <p:sp>
        <p:nvSpPr>
          <p:cNvPr id="18" name="Slide Number Placeholder 5">
            <a:extLst>
              <a:ext uri="{FF2B5EF4-FFF2-40B4-BE49-F238E27FC236}">
                <a16:creationId xmlns:a16="http://schemas.microsoft.com/office/drawing/2014/main" id="{04B17AFA-FDBE-1199-6EC5-EA35180093B2}"/>
              </a:ext>
            </a:extLst>
          </p:cNvPr>
          <p:cNvSpPr txBox="1">
            <a:spLocks/>
          </p:cNvSpPr>
          <p:nvPr/>
        </p:nvSpPr>
        <p:spPr>
          <a:xfrm>
            <a:off x="8610600" y="6356351"/>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F769ABA6-33D2-4B9E-AD9A-DD94F86140E0}" type="slidenum">
              <a:rPr lang="en-US" altLang="en-US" smtClean="0"/>
              <a:pPr>
                <a:defRPr/>
              </a:pPr>
              <a:t>51</a:t>
            </a:fld>
            <a:endParaRPr lang="en-US" altLang="en-US"/>
          </a:p>
        </p:txBody>
      </p:sp>
      <p:sp>
        <p:nvSpPr>
          <p:cNvPr id="19" name="TextBox 18">
            <a:extLst>
              <a:ext uri="{FF2B5EF4-FFF2-40B4-BE49-F238E27FC236}">
                <a16:creationId xmlns:a16="http://schemas.microsoft.com/office/drawing/2014/main" id="{6C92CA32-AA10-5CD6-057B-21CBE61C5B4A}"/>
              </a:ext>
            </a:extLst>
          </p:cNvPr>
          <p:cNvSpPr txBox="1"/>
          <p:nvPr/>
        </p:nvSpPr>
        <p:spPr>
          <a:xfrm>
            <a:off x="534330" y="713146"/>
            <a:ext cx="6094140" cy="400110"/>
          </a:xfrm>
          <a:prstGeom prst="rect">
            <a:avLst/>
          </a:prstGeom>
          <a:noFill/>
        </p:spPr>
        <p:txBody>
          <a:bodyPr wrap="square">
            <a:spAutoFit/>
          </a:bodyPr>
          <a:lstStyle/>
          <a:p>
            <a:r>
              <a:rPr lang="en-US" sz="2000" b="1" dirty="0">
                <a:latin typeface="Arial "/>
              </a:rPr>
              <a:t>4.1 </a:t>
            </a:r>
            <a:r>
              <a:rPr lang="en-US" sz="2000" b="1" dirty="0" err="1">
                <a:latin typeface="Arial "/>
              </a:rPr>
              <a:t>Lấy</a:t>
            </a:r>
            <a:r>
              <a:rPr lang="en-US" sz="2000" b="1" dirty="0">
                <a:latin typeface="Arial "/>
              </a:rPr>
              <a:t> </a:t>
            </a:r>
            <a:r>
              <a:rPr lang="en-US" sz="2000" b="1" dirty="0" err="1">
                <a:latin typeface="Arial "/>
              </a:rPr>
              <a:t>mẫu</a:t>
            </a:r>
            <a:r>
              <a:rPr lang="en-US" sz="2000" b="1" dirty="0">
                <a:latin typeface="Arial "/>
              </a:rPr>
              <a:t> </a:t>
            </a:r>
            <a:endParaRPr lang="en-ID" sz="2000" b="1" dirty="0">
              <a:latin typeface="Arial "/>
            </a:endParaRPr>
          </a:p>
        </p:txBody>
      </p:sp>
      <p:sp>
        <p:nvSpPr>
          <p:cNvPr id="20" name="TextBox 19">
            <a:extLst>
              <a:ext uri="{FF2B5EF4-FFF2-40B4-BE49-F238E27FC236}">
                <a16:creationId xmlns:a16="http://schemas.microsoft.com/office/drawing/2014/main" id="{6555080C-476D-2E5B-9C83-E171A46591C3}"/>
              </a:ext>
            </a:extLst>
          </p:cNvPr>
          <p:cNvSpPr txBox="1"/>
          <p:nvPr/>
        </p:nvSpPr>
        <p:spPr>
          <a:xfrm>
            <a:off x="948267" y="1305468"/>
            <a:ext cx="4323645" cy="369332"/>
          </a:xfrm>
          <a:prstGeom prst="rect">
            <a:avLst/>
          </a:prstGeom>
          <a:noFill/>
        </p:spPr>
        <p:txBody>
          <a:bodyPr wrap="square" rtlCol="0">
            <a:spAutoFit/>
          </a:bodyPr>
          <a:lstStyle/>
          <a:p>
            <a:pPr marL="285750" indent="-285750">
              <a:buFont typeface="Arial" panose="020B0604020202020204" pitchFamily="34" charset="0"/>
              <a:buChar char="•"/>
            </a:pPr>
            <a:r>
              <a:rPr lang="en-US" b="1" dirty="0" err="1">
                <a:latin typeface="Arial" panose="020B0604020202020204" pitchFamily="34" charset="0"/>
                <a:cs typeface="Arial" panose="020B0604020202020204" pitchFamily="34" charset="0"/>
              </a:rPr>
              <a:t>Các</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loại</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lấy</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mẫu</a:t>
            </a:r>
            <a:r>
              <a:rPr lang="en-US" b="1" dirty="0">
                <a:latin typeface="Arial" panose="020B0604020202020204" pitchFamily="34" charset="0"/>
                <a:cs typeface="Arial" panose="020B0604020202020204" pitchFamily="34" charset="0"/>
              </a:rPr>
              <a:t> phi </a:t>
            </a:r>
            <a:r>
              <a:rPr lang="en-US" b="1" dirty="0" err="1">
                <a:latin typeface="Arial" panose="020B0604020202020204" pitchFamily="34" charset="0"/>
                <a:cs typeface="Arial" panose="020B0604020202020204" pitchFamily="34" charset="0"/>
              </a:rPr>
              <a:t>xác</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suất</a:t>
            </a:r>
            <a:endParaRPr lang="en-ID" b="1" dirty="0">
              <a:latin typeface="Arial" panose="020B0604020202020204" pitchFamily="34" charset="0"/>
              <a:cs typeface="Arial" panose="020B0604020202020204" pitchFamily="34" charset="0"/>
            </a:endParaRPr>
          </a:p>
        </p:txBody>
      </p:sp>
      <p:sp>
        <p:nvSpPr>
          <p:cNvPr id="21" name="TextBox 20">
            <a:extLst>
              <a:ext uri="{FF2B5EF4-FFF2-40B4-BE49-F238E27FC236}">
                <a16:creationId xmlns:a16="http://schemas.microsoft.com/office/drawing/2014/main" id="{8CC1773B-1D38-AF01-6BDB-3BFADD16C40F}"/>
              </a:ext>
            </a:extLst>
          </p:cNvPr>
          <p:cNvSpPr txBox="1"/>
          <p:nvPr/>
        </p:nvSpPr>
        <p:spPr>
          <a:xfrm>
            <a:off x="1354667" y="1867012"/>
            <a:ext cx="6096000" cy="646331"/>
          </a:xfrm>
          <a:prstGeom prst="rect">
            <a:avLst/>
          </a:prstGeom>
          <a:noFill/>
        </p:spPr>
        <p:txBody>
          <a:bodyPr wrap="square">
            <a:spAutoFit/>
          </a:bodyPr>
          <a:lstStyle/>
          <a:p>
            <a:pPr algn="l"/>
            <a:r>
              <a:rPr lang="en-US" dirty="0">
                <a:solidFill>
                  <a:srgbClr val="222222"/>
                </a:solidFill>
                <a:latin typeface="Arial" panose="020B0604020202020204" pitchFamily="34" charset="0"/>
                <a:cs typeface="Arial" panose="020B0604020202020204" pitchFamily="34" charset="0"/>
              </a:rPr>
              <a:t>L</a:t>
            </a:r>
            <a:r>
              <a:rPr lang="en-ID" dirty="0" err="1">
                <a:solidFill>
                  <a:srgbClr val="222222"/>
                </a:solidFill>
                <a:latin typeface="Arial" panose="020B0604020202020204" pitchFamily="34" charset="0"/>
                <a:cs typeface="Arial" panose="020B0604020202020204" pitchFamily="34" charset="0"/>
              </a:rPr>
              <a:t>ấy</a:t>
            </a:r>
            <a:r>
              <a:rPr lang="en-ID" dirty="0">
                <a:solidFill>
                  <a:srgbClr val="222222"/>
                </a:solidFill>
                <a:latin typeface="Arial" panose="020B0604020202020204" pitchFamily="34" charset="0"/>
                <a:cs typeface="Arial" panose="020B0604020202020204" pitchFamily="34" charset="0"/>
              </a:rPr>
              <a:t> </a:t>
            </a:r>
            <a:r>
              <a:rPr lang="en-ID" dirty="0" err="1">
                <a:solidFill>
                  <a:srgbClr val="222222"/>
                </a:solidFill>
                <a:latin typeface="Arial" panose="020B0604020202020204" pitchFamily="34" charset="0"/>
                <a:cs typeface="Arial" panose="020B0604020202020204" pitchFamily="34" charset="0"/>
              </a:rPr>
              <a:t>mẫu</a:t>
            </a:r>
            <a:r>
              <a:rPr lang="en-ID" dirty="0">
                <a:solidFill>
                  <a:srgbClr val="222222"/>
                </a:solidFill>
                <a:latin typeface="Arial" panose="020B0604020202020204" pitchFamily="34" charset="0"/>
                <a:cs typeface="Arial" panose="020B0604020202020204" pitchFamily="34" charset="0"/>
              </a:rPr>
              <a:t> </a:t>
            </a:r>
            <a:r>
              <a:rPr lang="en-ID" dirty="0" err="1">
                <a:solidFill>
                  <a:srgbClr val="222222"/>
                </a:solidFill>
                <a:latin typeface="Arial" panose="020B0604020202020204" pitchFamily="34" charset="0"/>
                <a:cs typeface="Arial" panose="020B0604020202020204" pitchFamily="34" charset="0"/>
              </a:rPr>
              <a:t>thuận</a:t>
            </a:r>
            <a:r>
              <a:rPr lang="en-ID" dirty="0">
                <a:solidFill>
                  <a:srgbClr val="222222"/>
                </a:solidFill>
                <a:latin typeface="Arial" panose="020B0604020202020204" pitchFamily="34" charset="0"/>
                <a:cs typeface="Arial" panose="020B0604020202020204" pitchFamily="34" charset="0"/>
              </a:rPr>
              <a:t> </a:t>
            </a:r>
            <a:r>
              <a:rPr lang="en-ID" dirty="0" err="1">
                <a:solidFill>
                  <a:srgbClr val="222222"/>
                </a:solidFill>
                <a:latin typeface="Arial" panose="020B0604020202020204" pitchFamily="34" charset="0"/>
                <a:cs typeface="Arial" panose="020B0604020202020204" pitchFamily="34" charset="0"/>
              </a:rPr>
              <a:t>tiện</a:t>
            </a:r>
            <a:endParaRPr lang="en-ID" dirty="0">
              <a:solidFill>
                <a:srgbClr val="222222"/>
              </a:solidFill>
              <a:latin typeface="Arial" panose="020B0604020202020204" pitchFamily="34" charset="0"/>
              <a:cs typeface="Arial" panose="020B0604020202020204" pitchFamily="34" charset="0"/>
            </a:endParaRPr>
          </a:p>
          <a:p>
            <a:r>
              <a:rPr lang="en-ID" i="0" dirty="0">
                <a:solidFill>
                  <a:srgbClr val="222222"/>
                </a:solidFill>
                <a:effectLst/>
                <a:latin typeface="Arial" panose="020B0604020202020204" pitchFamily="34" charset="0"/>
                <a:cs typeface="Arial" panose="020B0604020202020204" pitchFamily="34" charset="0"/>
              </a:rPr>
              <a:t>(</a:t>
            </a:r>
            <a:r>
              <a:rPr lang="en-ID" b="0" i="0" dirty="0">
                <a:solidFill>
                  <a:srgbClr val="222222"/>
                </a:solidFill>
                <a:effectLst/>
                <a:latin typeface="Arial" panose="020B0604020202020204" pitchFamily="34" charset="0"/>
                <a:cs typeface="Arial" panose="020B0604020202020204" pitchFamily="34" charset="0"/>
              </a:rPr>
              <a:t>Convenience Sampling</a:t>
            </a:r>
            <a:r>
              <a:rPr lang="en-ID" b="0" dirty="0">
                <a:solidFill>
                  <a:srgbClr val="222222"/>
                </a:solidFill>
                <a:latin typeface="Arial" panose="020B0604020202020204" pitchFamily="34" charset="0"/>
                <a:cs typeface="Arial" panose="020B0604020202020204" pitchFamily="34" charset="0"/>
              </a:rPr>
              <a:t>)</a:t>
            </a:r>
            <a:endParaRPr lang="en-ID" b="0" i="0" dirty="0">
              <a:solidFill>
                <a:srgbClr val="222222"/>
              </a:solidFill>
              <a:effectLst/>
              <a:latin typeface="Arial" panose="020B0604020202020204" pitchFamily="34" charset="0"/>
              <a:cs typeface="Arial" panose="020B0604020202020204" pitchFamily="34" charset="0"/>
            </a:endParaRPr>
          </a:p>
        </p:txBody>
      </p:sp>
      <p:pic>
        <p:nvPicPr>
          <p:cNvPr id="8194" name="Picture 2" descr="lấy mẫu tiện lợi">
            <a:extLst>
              <a:ext uri="{FF2B5EF4-FFF2-40B4-BE49-F238E27FC236}">
                <a16:creationId xmlns:a16="http://schemas.microsoft.com/office/drawing/2014/main" id="{BB4501E5-07A5-B3EF-31DA-051ABE913B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31645" y="2044891"/>
            <a:ext cx="6364111" cy="40547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4472708"/>
      </p:ext>
    </p:extLst>
  </p:cSld>
  <p:clrMapOvr>
    <a:masterClrMapping/>
  </p:clrMapOvr>
  <p:transition>
    <p:zoom/>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F859D71-4AA3-8B13-16EB-A3D201B644C9}"/>
              </a:ext>
            </a:extLst>
          </p:cNvPr>
          <p:cNvSpPr>
            <a:spLocks noGrp="1"/>
          </p:cNvSpPr>
          <p:nvPr>
            <p:ph type="dt" sz="half" idx="10"/>
          </p:nvPr>
        </p:nvSpPr>
        <p:spPr/>
        <p:txBody>
          <a:bodyPr/>
          <a:lstStyle/>
          <a:p>
            <a:pPr>
              <a:defRPr/>
            </a:pPr>
            <a:fld id="{E2B2E243-0AFB-4AB0-8BCD-7E8A01FE7EDE}" type="datetime4">
              <a:rPr lang="en-US" smtClean="0"/>
              <a:pPr>
                <a:defRPr/>
              </a:pPr>
              <a:t>September 23, 2023</a:t>
            </a:fld>
            <a:endParaRPr lang="en-US"/>
          </a:p>
        </p:txBody>
      </p:sp>
      <p:sp>
        <p:nvSpPr>
          <p:cNvPr id="5" name="Footer Placeholder 4">
            <a:extLst>
              <a:ext uri="{FF2B5EF4-FFF2-40B4-BE49-F238E27FC236}">
                <a16:creationId xmlns:a16="http://schemas.microsoft.com/office/drawing/2014/main" id="{1A8B0148-2B71-1E1B-2C68-7AD1E675344A}"/>
              </a:ext>
            </a:extLst>
          </p:cNvPr>
          <p:cNvSpPr>
            <a:spLocks noGrp="1"/>
          </p:cNvSpPr>
          <p:nvPr>
            <p:ph type="ftr" sz="quarter" idx="11"/>
          </p:nvPr>
        </p:nvSpPr>
        <p:spPr/>
        <p:txBody>
          <a:bodyPr/>
          <a:lstStyle/>
          <a:p>
            <a:pPr>
              <a:defRPr/>
            </a:pPr>
            <a:r>
              <a:rPr lang="en-US"/>
              <a:t>Data Mining: Concepts and Techniques</a:t>
            </a:r>
          </a:p>
        </p:txBody>
      </p:sp>
      <p:sp>
        <p:nvSpPr>
          <p:cNvPr id="6" name="Slide Number Placeholder 5">
            <a:extLst>
              <a:ext uri="{FF2B5EF4-FFF2-40B4-BE49-F238E27FC236}">
                <a16:creationId xmlns:a16="http://schemas.microsoft.com/office/drawing/2014/main" id="{03A26550-692D-D505-5E6E-A9432F58EBCC}"/>
              </a:ext>
            </a:extLst>
          </p:cNvPr>
          <p:cNvSpPr>
            <a:spLocks noGrp="1"/>
          </p:cNvSpPr>
          <p:nvPr>
            <p:ph type="sldNum" sz="quarter" idx="12"/>
          </p:nvPr>
        </p:nvSpPr>
        <p:spPr/>
        <p:txBody>
          <a:bodyPr/>
          <a:lstStyle/>
          <a:p>
            <a:pPr>
              <a:defRPr/>
            </a:pPr>
            <a:fld id="{F769ABA6-33D2-4B9E-AD9A-DD94F86140E0}" type="slidenum">
              <a:rPr lang="en-US" altLang="en-US" smtClean="0"/>
              <a:pPr>
                <a:defRPr/>
              </a:pPr>
              <a:t>52</a:t>
            </a:fld>
            <a:endParaRPr lang="en-US" altLang="en-US"/>
          </a:p>
        </p:txBody>
      </p:sp>
      <p:sp>
        <p:nvSpPr>
          <p:cNvPr id="7" name="Date Placeholder 3">
            <a:extLst>
              <a:ext uri="{FF2B5EF4-FFF2-40B4-BE49-F238E27FC236}">
                <a16:creationId xmlns:a16="http://schemas.microsoft.com/office/drawing/2014/main" id="{B972F561-A5D6-3411-9414-5ABAC6469593}"/>
              </a:ext>
            </a:extLst>
          </p:cNvPr>
          <p:cNvSpPr txBox="1">
            <a:spLocks/>
          </p:cNvSpPr>
          <p:nvPr/>
        </p:nvSpPr>
        <p:spPr>
          <a:xfrm>
            <a:off x="838200" y="6356351"/>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E2B2E243-0AFB-4AB0-8BCD-7E8A01FE7EDE}" type="datetime4">
              <a:rPr lang="en-US" smtClean="0"/>
              <a:pPr>
                <a:defRPr/>
              </a:pPr>
              <a:t>September 23, 2023</a:t>
            </a:fld>
            <a:endParaRPr lang="en-US"/>
          </a:p>
        </p:txBody>
      </p:sp>
      <p:sp>
        <p:nvSpPr>
          <p:cNvPr id="8" name="Footer Placeholder 4">
            <a:extLst>
              <a:ext uri="{FF2B5EF4-FFF2-40B4-BE49-F238E27FC236}">
                <a16:creationId xmlns:a16="http://schemas.microsoft.com/office/drawing/2014/main" id="{6353ED15-3B2F-1A11-9FF8-CF17D257A349}"/>
              </a:ext>
            </a:extLst>
          </p:cNvPr>
          <p:cNvSpPr txBox="1">
            <a:spLocks/>
          </p:cNvSpPr>
          <p:nvPr/>
        </p:nvSpPr>
        <p:spPr>
          <a:xfrm>
            <a:off x="4038600" y="6356351"/>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a:t>Data Mining: Concepts and Techniques</a:t>
            </a:r>
          </a:p>
        </p:txBody>
      </p:sp>
      <p:sp>
        <p:nvSpPr>
          <p:cNvPr id="9" name="Slide Number Placeholder 5">
            <a:extLst>
              <a:ext uri="{FF2B5EF4-FFF2-40B4-BE49-F238E27FC236}">
                <a16:creationId xmlns:a16="http://schemas.microsoft.com/office/drawing/2014/main" id="{26B77CD2-1FBE-3438-692D-702A1DE027ED}"/>
              </a:ext>
            </a:extLst>
          </p:cNvPr>
          <p:cNvSpPr txBox="1">
            <a:spLocks/>
          </p:cNvSpPr>
          <p:nvPr/>
        </p:nvSpPr>
        <p:spPr>
          <a:xfrm>
            <a:off x="8610600" y="6356351"/>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F769ABA6-33D2-4B9E-AD9A-DD94F86140E0}" type="slidenum">
              <a:rPr lang="en-US" altLang="en-US" smtClean="0"/>
              <a:pPr>
                <a:defRPr/>
              </a:pPr>
              <a:t>52</a:t>
            </a:fld>
            <a:endParaRPr lang="en-US" altLang="en-US"/>
          </a:p>
        </p:txBody>
      </p:sp>
      <p:sp>
        <p:nvSpPr>
          <p:cNvPr id="10" name="Date Placeholder 3">
            <a:extLst>
              <a:ext uri="{FF2B5EF4-FFF2-40B4-BE49-F238E27FC236}">
                <a16:creationId xmlns:a16="http://schemas.microsoft.com/office/drawing/2014/main" id="{4BF381D2-92DD-BBC7-DDE4-954F32B3EBC2}"/>
              </a:ext>
            </a:extLst>
          </p:cNvPr>
          <p:cNvSpPr txBox="1">
            <a:spLocks/>
          </p:cNvSpPr>
          <p:nvPr/>
        </p:nvSpPr>
        <p:spPr>
          <a:xfrm>
            <a:off x="838200" y="6356351"/>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E2B2E243-0AFB-4AB0-8BCD-7E8A01FE7EDE}" type="datetime4">
              <a:rPr lang="en-US" smtClean="0"/>
              <a:pPr>
                <a:defRPr/>
              </a:pPr>
              <a:t>September 23, 2023</a:t>
            </a:fld>
            <a:endParaRPr lang="en-US"/>
          </a:p>
        </p:txBody>
      </p:sp>
      <p:sp>
        <p:nvSpPr>
          <p:cNvPr id="11" name="Footer Placeholder 4">
            <a:extLst>
              <a:ext uri="{FF2B5EF4-FFF2-40B4-BE49-F238E27FC236}">
                <a16:creationId xmlns:a16="http://schemas.microsoft.com/office/drawing/2014/main" id="{2E6BEFBF-7527-9975-8C94-3D377144F185}"/>
              </a:ext>
            </a:extLst>
          </p:cNvPr>
          <p:cNvSpPr txBox="1">
            <a:spLocks/>
          </p:cNvSpPr>
          <p:nvPr/>
        </p:nvSpPr>
        <p:spPr>
          <a:xfrm>
            <a:off x="4038600" y="6356351"/>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a:t>Data Mining: Concepts and Techniques</a:t>
            </a:r>
          </a:p>
        </p:txBody>
      </p:sp>
      <p:sp>
        <p:nvSpPr>
          <p:cNvPr id="12" name="Slide Number Placeholder 5">
            <a:extLst>
              <a:ext uri="{FF2B5EF4-FFF2-40B4-BE49-F238E27FC236}">
                <a16:creationId xmlns:a16="http://schemas.microsoft.com/office/drawing/2014/main" id="{062D82EA-EBDE-0644-2B31-50B894096E6D}"/>
              </a:ext>
            </a:extLst>
          </p:cNvPr>
          <p:cNvSpPr txBox="1">
            <a:spLocks/>
          </p:cNvSpPr>
          <p:nvPr/>
        </p:nvSpPr>
        <p:spPr>
          <a:xfrm>
            <a:off x="8610600" y="6356351"/>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F769ABA6-33D2-4B9E-AD9A-DD94F86140E0}" type="slidenum">
              <a:rPr lang="en-US" altLang="en-US" smtClean="0"/>
              <a:pPr>
                <a:defRPr/>
              </a:pPr>
              <a:t>52</a:t>
            </a:fld>
            <a:endParaRPr lang="en-US" altLang="en-US"/>
          </a:p>
        </p:txBody>
      </p:sp>
      <p:sp>
        <p:nvSpPr>
          <p:cNvPr id="13" name="Date Placeholder 3">
            <a:extLst>
              <a:ext uri="{FF2B5EF4-FFF2-40B4-BE49-F238E27FC236}">
                <a16:creationId xmlns:a16="http://schemas.microsoft.com/office/drawing/2014/main" id="{25364E16-25B3-B818-EF9D-86BC330D60B6}"/>
              </a:ext>
            </a:extLst>
          </p:cNvPr>
          <p:cNvSpPr txBox="1">
            <a:spLocks/>
          </p:cNvSpPr>
          <p:nvPr/>
        </p:nvSpPr>
        <p:spPr>
          <a:xfrm>
            <a:off x="838200" y="6356351"/>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E2B2E243-0AFB-4AB0-8BCD-7E8A01FE7EDE}" type="datetime4">
              <a:rPr lang="en-US" smtClean="0"/>
              <a:pPr>
                <a:defRPr/>
              </a:pPr>
              <a:t>September 23, 2023</a:t>
            </a:fld>
            <a:endParaRPr lang="en-US"/>
          </a:p>
        </p:txBody>
      </p:sp>
      <p:sp>
        <p:nvSpPr>
          <p:cNvPr id="14" name="Footer Placeholder 4">
            <a:extLst>
              <a:ext uri="{FF2B5EF4-FFF2-40B4-BE49-F238E27FC236}">
                <a16:creationId xmlns:a16="http://schemas.microsoft.com/office/drawing/2014/main" id="{1A84B3F2-D32B-D539-35B8-D80E70DBC6D6}"/>
              </a:ext>
            </a:extLst>
          </p:cNvPr>
          <p:cNvSpPr txBox="1">
            <a:spLocks/>
          </p:cNvSpPr>
          <p:nvPr/>
        </p:nvSpPr>
        <p:spPr>
          <a:xfrm>
            <a:off x="4038600" y="6356351"/>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a:t>Data Mining: Concepts and Techniques</a:t>
            </a:r>
          </a:p>
        </p:txBody>
      </p:sp>
      <p:sp>
        <p:nvSpPr>
          <p:cNvPr id="15" name="Slide Number Placeholder 5">
            <a:extLst>
              <a:ext uri="{FF2B5EF4-FFF2-40B4-BE49-F238E27FC236}">
                <a16:creationId xmlns:a16="http://schemas.microsoft.com/office/drawing/2014/main" id="{BD280442-C350-3864-A63C-C7EB1A2315AC}"/>
              </a:ext>
            </a:extLst>
          </p:cNvPr>
          <p:cNvSpPr txBox="1">
            <a:spLocks/>
          </p:cNvSpPr>
          <p:nvPr/>
        </p:nvSpPr>
        <p:spPr>
          <a:xfrm>
            <a:off x="8610600" y="6356351"/>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F769ABA6-33D2-4B9E-AD9A-DD94F86140E0}" type="slidenum">
              <a:rPr lang="en-US" altLang="en-US" smtClean="0"/>
              <a:pPr>
                <a:defRPr/>
              </a:pPr>
              <a:t>52</a:t>
            </a:fld>
            <a:endParaRPr lang="en-US" altLang="en-US"/>
          </a:p>
        </p:txBody>
      </p:sp>
      <p:sp>
        <p:nvSpPr>
          <p:cNvPr id="16" name="Date Placeholder 3">
            <a:extLst>
              <a:ext uri="{FF2B5EF4-FFF2-40B4-BE49-F238E27FC236}">
                <a16:creationId xmlns:a16="http://schemas.microsoft.com/office/drawing/2014/main" id="{38F4C55D-8EED-48D7-D5F2-EDA00336DF1E}"/>
              </a:ext>
            </a:extLst>
          </p:cNvPr>
          <p:cNvSpPr txBox="1">
            <a:spLocks/>
          </p:cNvSpPr>
          <p:nvPr/>
        </p:nvSpPr>
        <p:spPr>
          <a:xfrm>
            <a:off x="838200" y="6356351"/>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E2B2E243-0AFB-4AB0-8BCD-7E8A01FE7EDE}" type="datetime4">
              <a:rPr lang="en-US" smtClean="0"/>
              <a:pPr>
                <a:defRPr/>
              </a:pPr>
              <a:t>September 23, 2023</a:t>
            </a:fld>
            <a:endParaRPr lang="en-US"/>
          </a:p>
        </p:txBody>
      </p:sp>
      <p:sp>
        <p:nvSpPr>
          <p:cNvPr id="17" name="Footer Placeholder 4">
            <a:extLst>
              <a:ext uri="{FF2B5EF4-FFF2-40B4-BE49-F238E27FC236}">
                <a16:creationId xmlns:a16="http://schemas.microsoft.com/office/drawing/2014/main" id="{FFB25F5B-ED98-3E16-2374-5E607A09A6B6}"/>
              </a:ext>
            </a:extLst>
          </p:cNvPr>
          <p:cNvSpPr txBox="1">
            <a:spLocks/>
          </p:cNvSpPr>
          <p:nvPr/>
        </p:nvSpPr>
        <p:spPr>
          <a:xfrm>
            <a:off x="4038600" y="6356351"/>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a:t>Data Mining: Concepts and Techniques</a:t>
            </a:r>
          </a:p>
        </p:txBody>
      </p:sp>
      <p:sp>
        <p:nvSpPr>
          <p:cNvPr id="18" name="Slide Number Placeholder 5">
            <a:extLst>
              <a:ext uri="{FF2B5EF4-FFF2-40B4-BE49-F238E27FC236}">
                <a16:creationId xmlns:a16="http://schemas.microsoft.com/office/drawing/2014/main" id="{66AAC26F-C0AD-40D2-68FE-DBCB5A8EA236}"/>
              </a:ext>
            </a:extLst>
          </p:cNvPr>
          <p:cNvSpPr txBox="1">
            <a:spLocks/>
          </p:cNvSpPr>
          <p:nvPr/>
        </p:nvSpPr>
        <p:spPr>
          <a:xfrm>
            <a:off x="8610600" y="6356351"/>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F769ABA6-33D2-4B9E-AD9A-DD94F86140E0}" type="slidenum">
              <a:rPr lang="en-US" altLang="en-US" smtClean="0"/>
              <a:pPr>
                <a:defRPr/>
              </a:pPr>
              <a:t>52</a:t>
            </a:fld>
            <a:endParaRPr lang="en-US" altLang="en-US"/>
          </a:p>
        </p:txBody>
      </p:sp>
      <p:sp>
        <p:nvSpPr>
          <p:cNvPr id="19" name="Date Placeholder 3">
            <a:extLst>
              <a:ext uri="{FF2B5EF4-FFF2-40B4-BE49-F238E27FC236}">
                <a16:creationId xmlns:a16="http://schemas.microsoft.com/office/drawing/2014/main" id="{DBA7E44C-AB37-B9E1-C76A-BA502F66A1E3}"/>
              </a:ext>
            </a:extLst>
          </p:cNvPr>
          <p:cNvSpPr txBox="1">
            <a:spLocks/>
          </p:cNvSpPr>
          <p:nvPr/>
        </p:nvSpPr>
        <p:spPr>
          <a:xfrm>
            <a:off x="838200" y="6356351"/>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E2B2E243-0AFB-4AB0-8BCD-7E8A01FE7EDE}" type="datetime4">
              <a:rPr lang="en-US" smtClean="0"/>
              <a:pPr>
                <a:defRPr/>
              </a:pPr>
              <a:t>September 23, 2023</a:t>
            </a:fld>
            <a:endParaRPr lang="en-US"/>
          </a:p>
        </p:txBody>
      </p:sp>
      <p:sp>
        <p:nvSpPr>
          <p:cNvPr id="20" name="Footer Placeholder 4">
            <a:extLst>
              <a:ext uri="{FF2B5EF4-FFF2-40B4-BE49-F238E27FC236}">
                <a16:creationId xmlns:a16="http://schemas.microsoft.com/office/drawing/2014/main" id="{CA3EB50C-802A-F02E-7B28-94AEAE8A17BB}"/>
              </a:ext>
            </a:extLst>
          </p:cNvPr>
          <p:cNvSpPr txBox="1">
            <a:spLocks/>
          </p:cNvSpPr>
          <p:nvPr/>
        </p:nvSpPr>
        <p:spPr>
          <a:xfrm>
            <a:off x="4038600" y="6356351"/>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a:t>Data Mining: Concepts and Techniques</a:t>
            </a:r>
          </a:p>
        </p:txBody>
      </p:sp>
      <p:sp>
        <p:nvSpPr>
          <p:cNvPr id="21" name="Slide Number Placeholder 5">
            <a:extLst>
              <a:ext uri="{FF2B5EF4-FFF2-40B4-BE49-F238E27FC236}">
                <a16:creationId xmlns:a16="http://schemas.microsoft.com/office/drawing/2014/main" id="{88F46A36-04C3-2FC2-35B9-5BE59DCDEFA4}"/>
              </a:ext>
            </a:extLst>
          </p:cNvPr>
          <p:cNvSpPr txBox="1">
            <a:spLocks/>
          </p:cNvSpPr>
          <p:nvPr/>
        </p:nvSpPr>
        <p:spPr>
          <a:xfrm>
            <a:off x="8610600" y="6356351"/>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F769ABA6-33D2-4B9E-AD9A-DD94F86140E0}" type="slidenum">
              <a:rPr lang="en-US" altLang="en-US" smtClean="0"/>
              <a:pPr>
                <a:defRPr/>
              </a:pPr>
              <a:t>52</a:t>
            </a:fld>
            <a:endParaRPr lang="en-US" altLang="en-US"/>
          </a:p>
        </p:txBody>
      </p:sp>
      <p:sp>
        <p:nvSpPr>
          <p:cNvPr id="22" name="TextBox 21">
            <a:extLst>
              <a:ext uri="{FF2B5EF4-FFF2-40B4-BE49-F238E27FC236}">
                <a16:creationId xmlns:a16="http://schemas.microsoft.com/office/drawing/2014/main" id="{900E32DD-D657-38BC-C15B-D932740A52D3}"/>
              </a:ext>
            </a:extLst>
          </p:cNvPr>
          <p:cNvSpPr txBox="1"/>
          <p:nvPr/>
        </p:nvSpPr>
        <p:spPr>
          <a:xfrm>
            <a:off x="534330" y="713146"/>
            <a:ext cx="6094140" cy="400110"/>
          </a:xfrm>
          <a:prstGeom prst="rect">
            <a:avLst/>
          </a:prstGeom>
          <a:noFill/>
        </p:spPr>
        <p:txBody>
          <a:bodyPr wrap="square">
            <a:spAutoFit/>
          </a:bodyPr>
          <a:lstStyle/>
          <a:p>
            <a:r>
              <a:rPr lang="en-US" sz="2000" b="1" dirty="0">
                <a:latin typeface="Arial "/>
              </a:rPr>
              <a:t>4.1 </a:t>
            </a:r>
            <a:r>
              <a:rPr lang="en-US" sz="2000" b="1" dirty="0" err="1">
                <a:latin typeface="Arial "/>
              </a:rPr>
              <a:t>Lấy</a:t>
            </a:r>
            <a:r>
              <a:rPr lang="en-US" sz="2000" b="1" dirty="0">
                <a:latin typeface="Arial "/>
              </a:rPr>
              <a:t> </a:t>
            </a:r>
            <a:r>
              <a:rPr lang="en-US" sz="2000" b="1" dirty="0" err="1">
                <a:latin typeface="Arial "/>
              </a:rPr>
              <a:t>mẫu</a:t>
            </a:r>
            <a:r>
              <a:rPr lang="en-US" sz="2000" b="1" dirty="0">
                <a:latin typeface="Arial "/>
              </a:rPr>
              <a:t> </a:t>
            </a:r>
            <a:endParaRPr lang="en-ID" sz="2000" b="1" dirty="0">
              <a:latin typeface="Arial "/>
            </a:endParaRPr>
          </a:p>
        </p:txBody>
      </p:sp>
      <p:sp>
        <p:nvSpPr>
          <p:cNvPr id="23" name="TextBox 22">
            <a:extLst>
              <a:ext uri="{FF2B5EF4-FFF2-40B4-BE49-F238E27FC236}">
                <a16:creationId xmlns:a16="http://schemas.microsoft.com/office/drawing/2014/main" id="{71357E00-5349-D132-120E-637810A14621}"/>
              </a:ext>
            </a:extLst>
          </p:cNvPr>
          <p:cNvSpPr txBox="1"/>
          <p:nvPr/>
        </p:nvSpPr>
        <p:spPr>
          <a:xfrm>
            <a:off x="948267" y="1305468"/>
            <a:ext cx="4323645" cy="369332"/>
          </a:xfrm>
          <a:prstGeom prst="rect">
            <a:avLst/>
          </a:prstGeom>
          <a:noFill/>
        </p:spPr>
        <p:txBody>
          <a:bodyPr wrap="square" rtlCol="0">
            <a:spAutoFit/>
          </a:bodyPr>
          <a:lstStyle/>
          <a:p>
            <a:pPr marL="285750" indent="-285750">
              <a:buFont typeface="Arial" panose="020B0604020202020204" pitchFamily="34" charset="0"/>
              <a:buChar char="•"/>
            </a:pPr>
            <a:r>
              <a:rPr lang="en-US" b="1" dirty="0" err="1">
                <a:latin typeface="Arial" panose="020B0604020202020204" pitchFamily="34" charset="0"/>
                <a:cs typeface="Arial" panose="020B0604020202020204" pitchFamily="34" charset="0"/>
              </a:rPr>
              <a:t>Các</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loại</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lấy</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mẫu</a:t>
            </a:r>
            <a:r>
              <a:rPr lang="en-US" b="1" dirty="0">
                <a:latin typeface="Arial" panose="020B0604020202020204" pitchFamily="34" charset="0"/>
                <a:cs typeface="Arial" panose="020B0604020202020204" pitchFamily="34" charset="0"/>
              </a:rPr>
              <a:t> phi </a:t>
            </a:r>
            <a:r>
              <a:rPr lang="en-US" b="1" dirty="0" err="1">
                <a:latin typeface="Arial" panose="020B0604020202020204" pitchFamily="34" charset="0"/>
                <a:cs typeface="Arial" panose="020B0604020202020204" pitchFamily="34" charset="0"/>
              </a:rPr>
              <a:t>xác</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suất</a:t>
            </a:r>
            <a:endParaRPr lang="en-ID" b="1" dirty="0">
              <a:latin typeface="Arial" panose="020B0604020202020204" pitchFamily="34" charset="0"/>
              <a:cs typeface="Arial" panose="020B0604020202020204" pitchFamily="34" charset="0"/>
            </a:endParaRPr>
          </a:p>
        </p:txBody>
      </p:sp>
      <p:sp>
        <p:nvSpPr>
          <p:cNvPr id="24" name="TextBox 23">
            <a:extLst>
              <a:ext uri="{FF2B5EF4-FFF2-40B4-BE49-F238E27FC236}">
                <a16:creationId xmlns:a16="http://schemas.microsoft.com/office/drawing/2014/main" id="{B7DF0F6D-70E2-E674-DCCD-12D7267A23E9}"/>
              </a:ext>
            </a:extLst>
          </p:cNvPr>
          <p:cNvSpPr txBox="1"/>
          <p:nvPr/>
        </p:nvSpPr>
        <p:spPr>
          <a:xfrm>
            <a:off x="1354667" y="1867012"/>
            <a:ext cx="6096000" cy="369332"/>
          </a:xfrm>
          <a:prstGeom prst="rect">
            <a:avLst/>
          </a:prstGeom>
          <a:noFill/>
        </p:spPr>
        <p:txBody>
          <a:bodyPr wrap="square">
            <a:spAutoFit/>
          </a:bodyPr>
          <a:lstStyle/>
          <a:p>
            <a:r>
              <a:rPr lang="en-US" dirty="0">
                <a:solidFill>
                  <a:srgbClr val="222222"/>
                </a:solidFill>
                <a:latin typeface="Arial" panose="020B0604020202020204" pitchFamily="34" charset="0"/>
                <a:cs typeface="Arial" panose="020B0604020202020204" pitchFamily="34" charset="0"/>
              </a:rPr>
              <a:t>L</a:t>
            </a:r>
            <a:r>
              <a:rPr lang="en-ID" dirty="0" err="1">
                <a:solidFill>
                  <a:srgbClr val="222222"/>
                </a:solidFill>
                <a:latin typeface="Arial" panose="020B0604020202020204" pitchFamily="34" charset="0"/>
                <a:cs typeface="Arial" panose="020B0604020202020204" pitchFamily="34" charset="0"/>
              </a:rPr>
              <a:t>ấy</a:t>
            </a:r>
            <a:r>
              <a:rPr lang="en-ID" dirty="0">
                <a:solidFill>
                  <a:srgbClr val="222222"/>
                </a:solidFill>
                <a:latin typeface="Arial" panose="020B0604020202020204" pitchFamily="34" charset="0"/>
                <a:cs typeface="Arial" panose="020B0604020202020204" pitchFamily="34" charset="0"/>
              </a:rPr>
              <a:t> </a:t>
            </a:r>
            <a:r>
              <a:rPr lang="en-ID" dirty="0" err="1">
                <a:solidFill>
                  <a:srgbClr val="222222"/>
                </a:solidFill>
                <a:latin typeface="Arial" panose="020B0604020202020204" pitchFamily="34" charset="0"/>
                <a:cs typeface="Arial" panose="020B0604020202020204" pitchFamily="34" charset="0"/>
              </a:rPr>
              <a:t>mẫu</a:t>
            </a:r>
            <a:r>
              <a:rPr lang="en-ID" dirty="0">
                <a:solidFill>
                  <a:srgbClr val="222222"/>
                </a:solidFill>
                <a:latin typeface="Arial" panose="020B0604020202020204" pitchFamily="34" charset="0"/>
                <a:cs typeface="Arial" panose="020B0604020202020204" pitchFamily="34" charset="0"/>
              </a:rPr>
              <a:t> </a:t>
            </a:r>
            <a:r>
              <a:rPr lang="en-ID" dirty="0" err="1">
                <a:solidFill>
                  <a:srgbClr val="222222"/>
                </a:solidFill>
                <a:latin typeface="Arial" panose="020B0604020202020204" pitchFamily="34" charset="0"/>
                <a:cs typeface="Arial" panose="020B0604020202020204" pitchFamily="34" charset="0"/>
              </a:rPr>
              <a:t>hạn</a:t>
            </a:r>
            <a:r>
              <a:rPr lang="en-ID" dirty="0">
                <a:solidFill>
                  <a:srgbClr val="222222"/>
                </a:solidFill>
                <a:latin typeface="Arial" panose="020B0604020202020204" pitchFamily="34" charset="0"/>
                <a:cs typeface="Arial" panose="020B0604020202020204" pitchFamily="34" charset="0"/>
              </a:rPr>
              <a:t> </a:t>
            </a:r>
            <a:r>
              <a:rPr lang="en-ID" dirty="0" err="1">
                <a:solidFill>
                  <a:srgbClr val="222222"/>
                </a:solidFill>
                <a:latin typeface="Arial" panose="020B0604020202020204" pitchFamily="34" charset="0"/>
                <a:cs typeface="Arial" panose="020B0604020202020204" pitchFamily="34" charset="0"/>
              </a:rPr>
              <a:t>ngạch</a:t>
            </a:r>
            <a:r>
              <a:rPr lang="en-ID" dirty="0">
                <a:solidFill>
                  <a:srgbClr val="222222"/>
                </a:solidFill>
                <a:latin typeface="Arial" panose="020B0604020202020204" pitchFamily="34" charset="0"/>
                <a:cs typeface="Arial" panose="020B0604020202020204" pitchFamily="34" charset="0"/>
              </a:rPr>
              <a:t> </a:t>
            </a:r>
            <a:r>
              <a:rPr lang="en-ID" i="0" dirty="0">
                <a:solidFill>
                  <a:srgbClr val="222222"/>
                </a:solidFill>
                <a:effectLst/>
                <a:latin typeface="Arial" panose="020B0604020202020204" pitchFamily="34" charset="0"/>
                <a:cs typeface="Arial" panose="020B0604020202020204" pitchFamily="34" charset="0"/>
              </a:rPr>
              <a:t>(</a:t>
            </a:r>
            <a:r>
              <a:rPr lang="en-ID" b="0" i="0" dirty="0">
                <a:solidFill>
                  <a:srgbClr val="222222"/>
                </a:solidFill>
                <a:effectLst/>
                <a:latin typeface="Arial" panose="020B0604020202020204" pitchFamily="34" charset="0"/>
                <a:cs typeface="Arial" panose="020B0604020202020204" pitchFamily="34" charset="0"/>
              </a:rPr>
              <a:t>Quota Sampling</a:t>
            </a:r>
            <a:r>
              <a:rPr lang="en-ID" b="0" dirty="0">
                <a:solidFill>
                  <a:srgbClr val="222222"/>
                </a:solidFill>
                <a:latin typeface="Arial" panose="020B0604020202020204" pitchFamily="34" charset="0"/>
                <a:cs typeface="Arial" panose="020B0604020202020204" pitchFamily="34" charset="0"/>
              </a:rPr>
              <a:t>)</a:t>
            </a:r>
            <a:endParaRPr lang="en-ID" b="0" i="0" dirty="0">
              <a:solidFill>
                <a:srgbClr val="222222"/>
              </a:solidFill>
              <a:effectLst/>
              <a:latin typeface="Arial" panose="020B0604020202020204" pitchFamily="34" charset="0"/>
              <a:cs typeface="Arial" panose="020B0604020202020204" pitchFamily="34" charset="0"/>
            </a:endParaRPr>
          </a:p>
        </p:txBody>
      </p:sp>
      <p:pic>
        <p:nvPicPr>
          <p:cNvPr id="9218" name="Picture 2" descr="lấy mẫu hạn ngạch">
            <a:extLst>
              <a:ext uri="{FF2B5EF4-FFF2-40B4-BE49-F238E27FC236}">
                <a16:creationId xmlns:a16="http://schemas.microsoft.com/office/drawing/2014/main" id="{5D752366-6B4D-07B2-5ED7-05C4F57DB8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79404" y="2384249"/>
            <a:ext cx="7233191" cy="39721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7140459"/>
      </p:ext>
    </p:extLst>
  </p:cSld>
  <p:clrMapOvr>
    <a:masterClrMapping/>
  </p:clrMapOvr>
  <p:transition>
    <p:zoom/>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C7EE7AB-8C7F-24B7-89E4-5C27CF8CD312}"/>
              </a:ext>
            </a:extLst>
          </p:cNvPr>
          <p:cNvSpPr>
            <a:spLocks noGrp="1"/>
          </p:cNvSpPr>
          <p:nvPr>
            <p:ph type="dt" sz="half" idx="10"/>
          </p:nvPr>
        </p:nvSpPr>
        <p:spPr/>
        <p:txBody>
          <a:bodyPr/>
          <a:lstStyle/>
          <a:p>
            <a:pPr>
              <a:defRPr/>
            </a:pPr>
            <a:fld id="{E2B2E243-0AFB-4AB0-8BCD-7E8A01FE7EDE}" type="datetime4">
              <a:rPr lang="en-US" smtClean="0"/>
              <a:pPr>
                <a:defRPr/>
              </a:pPr>
              <a:t>September 23, 2023</a:t>
            </a:fld>
            <a:endParaRPr lang="en-US"/>
          </a:p>
        </p:txBody>
      </p:sp>
      <p:sp>
        <p:nvSpPr>
          <p:cNvPr id="5" name="Footer Placeholder 4">
            <a:extLst>
              <a:ext uri="{FF2B5EF4-FFF2-40B4-BE49-F238E27FC236}">
                <a16:creationId xmlns:a16="http://schemas.microsoft.com/office/drawing/2014/main" id="{1E719EC5-249D-95A9-6DD1-4625351A3666}"/>
              </a:ext>
            </a:extLst>
          </p:cNvPr>
          <p:cNvSpPr>
            <a:spLocks noGrp="1"/>
          </p:cNvSpPr>
          <p:nvPr>
            <p:ph type="ftr" sz="quarter" idx="11"/>
          </p:nvPr>
        </p:nvSpPr>
        <p:spPr/>
        <p:txBody>
          <a:bodyPr/>
          <a:lstStyle/>
          <a:p>
            <a:pPr>
              <a:defRPr/>
            </a:pPr>
            <a:r>
              <a:rPr lang="en-US"/>
              <a:t>Data Mining: Concepts and Techniques</a:t>
            </a:r>
          </a:p>
        </p:txBody>
      </p:sp>
      <p:sp>
        <p:nvSpPr>
          <p:cNvPr id="6" name="Slide Number Placeholder 5">
            <a:extLst>
              <a:ext uri="{FF2B5EF4-FFF2-40B4-BE49-F238E27FC236}">
                <a16:creationId xmlns:a16="http://schemas.microsoft.com/office/drawing/2014/main" id="{00CAB89F-5D09-7682-79A0-68B24D5E5647}"/>
              </a:ext>
            </a:extLst>
          </p:cNvPr>
          <p:cNvSpPr>
            <a:spLocks noGrp="1"/>
          </p:cNvSpPr>
          <p:nvPr>
            <p:ph type="sldNum" sz="quarter" idx="12"/>
          </p:nvPr>
        </p:nvSpPr>
        <p:spPr/>
        <p:txBody>
          <a:bodyPr/>
          <a:lstStyle/>
          <a:p>
            <a:pPr>
              <a:defRPr/>
            </a:pPr>
            <a:fld id="{F769ABA6-33D2-4B9E-AD9A-DD94F86140E0}" type="slidenum">
              <a:rPr lang="en-US" altLang="en-US" smtClean="0"/>
              <a:pPr>
                <a:defRPr/>
              </a:pPr>
              <a:t>53</a:t>
            </a:fld>
            <a:endParaRPr lang="en-US" altLang="en-US"/>
          </a:p>
        </p:txBody>
      </p:sp>
      <p:sp>
        <p:nvSpPr>
          <p:cNvPr id="8" name="Date Placeholder 3">
            <a:extLst>
              <a:ext uri="{FF2B5EF4-FFF2-40B4-BE49-F238E27FC236}">
                <a16:creationId xmlns:a16="http://schemas.microsoft.com/office/drawing/2014/main" id="{D15DD62C-2D2A-F804-82B2-22A9E53663B2}"/>
              </a:ext>
            </a:extLst>
          </p:cNvPr>
          <p:cNvSpPr txBox="1">
            <a:spLocks/>
          </p:cNvSpPr>
          <p:nvPr/>
        </p:nvSpPr>
        <p:spPr>
          <a:xfrm>
            <a:off x="838200" y="6356351"/>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E2B2E243-0AFB-4AB0-8BCD-7E8A01FE7EDE}" type="datetime4">
              <a:rPr lang="en-US" smtClean="0"/>
              <a:pPr>
                <a:defRPr/>
              </a:pPr>
              <a:t>September 23, 2023</a:t>
            </a:fld>
            <a:endParaRPr lang="en-US"/>
          </a:p>
        </p:txBody>
      </p:sp>
      <p:sp>
        <p:nvSpPr>
          <p:cNvPr id="9" name="Footer Placeholder 4">
            <a:extLst>
              <a:ext uri="{FF2B5EF4-FFF2-40B4-BE49-F238E27FC236}">
                <a16:creationId xmlns:a16="http://schemas.microsoft.com/office/drawing/2014/main" id="{97D348F7-DD24-A4C4-9CF3-697D88426086}"/>
              </a:ext>
            </a:extLst>
          </p:cNvPr>
          <p:cNvSpPr txBox="1">
            <a:spLocks/>
          </p:cNvSpPr>
          <p:nvPr/>
        </p:nvSpPr>
        <p:spPr>
          <a:xfrm>
            <a:off x="4038600" y="6356351"/>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a:t>Data Mining: Concepts and Techniques</a:t>
            </a:r>
          </a:p>
        </p:txBody>
      </p:sp>
      <p:sp>
        <p:nvSpPr>
          <p:cNvPr id="10" name="Slide Number Placeholder 5">
            <a:extLst>
              <a:ext uri="{FF2B5EF4-FFF2-40B4-BE49-F238E27FC236}">
                <a16:creationId xmlns:a16="http://schemas.microsoft.com/office/drawing/2014/main" id="{249B951C-3D63-D433-182D-458ECEFEF7EB}"/>
              </a:ext>
            </a:extLst>
          </p:cNvPr>
          <p:cNvSpPr txBox="1">
            <a:spLocks/>
          </p:cNvSpPr>
          <p:nvPr/>
        </p:nvSpPr>
        <p:spPr>
          <a:xfrm>
            <a:off x="8610600" y="6356351"/>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F769ABA6-33D2-4B9E-AD9A-DD94F86140E0}" type="slidenum">
              <a:rPr lang="en-US" altLang="en-US" smtClean="0"/>
              <a:pPr>
                <a:defRPr/>
              </a:pPr>
              <a:t>53</a:t>
            </a:fld>
            <a:endParaRPr lang="en-US" altLang="en-US"/>
          </a:p>
        </p:txBody>
      </p:sp>
      <p:sp>
        <p:nvSpPr>
          <p:cNvPr id="11" name="Date Placeholder 3">
            <a:extLst>
              <a:ext uri="{FF2B5EF4-FFF2-40B4-BE49-F238E27FC236}">
                <a16:creationId xmlns:a16="http://schemas.microsoft.com/office/drawing/2014/main" id="{0A30F5D9-0EC9-C4FD-B3A5-DFC5149FC78F}"/>
              </a:ext>
            </a:extLst>
          </p:cNvPr>
          <p:cNvSpPr txBox="1">
            <a:spLocks/>
          </p:cNvSpPr>
          <p:nvPr/>
        </p:nvSpPr>
        <p:spPr>
          <a:xfrm>
            <a:off x="838200" y="6356351"/>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E2B2E243-0AFB-4AB0-8BCD-7E8A01FE7EDE}" type="datetime4">
              <a:rPr lang="en-US" smtClean="0"/>
              <a:pPr>
                <a:defRPr/>
              </a:pPr>
              <a:t>September 23, 2023</a:t>
            </a:fld>
            <a:endParaRPr lang="en-US"/>
          </a:p>
        </p:txBody>
      </p:sp>
      <p:sp>
        <p:nvSpPr>
          <p:cNvPr id="12" name="Footer Placeholder 4">
            <a:extLst>
              <a:ext uri="{FF2B5EF4-FFF2-40B4-BE49-F238E27FC236}">
                <a16:creationId xmlns:a16="http://schemas.microsoft.com/office/drawing/2014/main" id="{E857B3E9-9A4D-EDE5-DD2A-372F57874A3C}"/>
              </a:ext>
            </a:extLst>
          </p:cNvPr>
          <p:cNvSpPr txBox="1">
            <a:spLocks/>
          </p:cNvSpPr>
          <p:nvPr/>
        </p:nvSpPr>
        <p:spPr>
          <a:xfrm>
            <a:off x="4038600" y="6356351"/>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a:t>Data Mining: Concepts and Techniques</a:t>
            </a:r>
          </a:p>
        </p:txBody>
      </p:sp>
      <p:sp>
        <p:nvSpPr>
          <p:cNvPr id="13" name="Slide Number Placeholder 5">
            <a:extLst>
              <a:ext uri="{FF2B5EF4-FFF2-40B4-BE49-F238E27FC236}">
                <a16:creationId xmlns:a16="http://schemas.microsoft.com/office/drawing/2014/main" id="{31B63895-67DF-CD3E-14FC-C84B78D405FF}"/>
              </a:ext>
            </a:extLst>
          </p:cNvPr>
          <p:cNvSpPr txBox="1">
            <a:spLocks/>
          </p:cNvSpPr>
          <p:nvPr/>
        </p:nvSpPr>
        <p:spPr>
          <a:xfrm>
            <a:off x="8610600" y="6356351"/>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F769ABA6-33D2-4B9E-AD9A-DD94F86140E0}" type="slidenum">
              <a:rPr lang="en-US" altLang="en-US" smtClean="0"/>
              <a:pPr>
                <a:defRPr/>
              </a:pPr>
              <a:t>53</a:t>
            </a:fld>
            <a:endParaRPr lang="en-US" altLang="en-US"/>
          </a:p>
        </p:txBody>
      </p:sp>
      <p:sp>
        <p:nvSpPr>
          <p:cNvPr id="14" name="Date Placeholder 3">
            <a:extLst>
              <a:ext uri="{FF2B5EF4-FFF2-40B4-BE49-F238E27FC236}">
                <a16:creationId xmlns:a16="http://schemas.microsoft.com/office/drawing/2014/main" id="{74149EE4-0298-DA0E-A3FD-DB4417105D03}"/>
              </a:ext>
            </a:extLst>
          </p:cNvPr>
          <p:cNvSpPr txBox="1">
            <a:spLocks/>
          </p:cNvSpPr>
          <p:nvPr/>
        </p:nvSpPr>
        <p:spPr>
          <a:xfrm>
            <a:off x="838200" y="6356351"/>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E2B2E243-0AFB-4AB0-8BCD-7E8A01FE7EDE}" type="datetime4">
              <a:rPr lang="en-US" smtClean="0"/>
              <a:pPr>
                <a:defRPr/>
              </a:pPr>
              <a:t>September 23, 2023</a:t>
            </a:fld>
            <a:endParaRPr lang="en-US"/>
          </a:p>
        </p:txBody>
      </p:sp>
      <p:sp>
        <p:nvSpPr>
          <p:cNvPr id="15" name="Footer Placeholder 4">
            <a:extLst>
              <a:ext uri="{FF2B5EF4-FFF2-40B4-BE49-F238E27FC236}">
                <a16:creationId xmlns:a16="http://schemas.microsoft.com/office/drawing/2014/main" id="{5D1E8856-F6D5-77D3-7EC5-FF3EFFA6EB3F}"/>
              </a:ext>
            </a:extLst>
          </p:cNvPr>
          <p:cNvSpPr txBox="1">
            <a:spLocks/>
          </p:cNvSpPr>
          <p:nvPr/>
        </p:nvSpPr>
        <p:spPr>
          <a:xfrm>
            <a:off x="4038600" y="6356351"/>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a:t>Data Mining: Concepts and Techniques</a:t>
            </a:r>
          </a:p>
        </p:txBody>
      </p:sp>
      <p:sp>
        <p:nvSpPr>
          <p:cNvPr id="16" name="Slide Number Placeholder 5">
            <a:extLst>
              <a:ext uri="{FF2B5EF4-FFF2-40B4-BE49-F238E27FC236}">
                <a16:creationId xmlns:a16="http://schemas.microsoft.com/office/drawing/2014/main" id="{831AAC86-23EA-14F1-7588-321EAA9DC8E3}"/>
              </a:ext>
            </a:extLst>
          </p:cNvPr>
          <p:cNvSpPr txBox="1">
            <a:spLocks/>
          </p:cNvSpPr>
          <p:nvPr/>
        </p:nvSpPr>
        <p:spPr>
          <a:xfrm>
            <a:off x="8610600" y="6356351"/>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F769ABA6-33D2-4B9E-AD9A-DD94F86140E0}" type="slidenum">
              <a:rPr lang="en-US" altLang="en-US" smtClean="0"/>
              <a:pPr>
                <a:defRPr/>
              </a:pPr>
              <a:t>53</a:t>
            </a:fld>
            <a:endParaRPr lang="en-US" altLang="en-US"/>
          </a:p>
        </p:txBody>
      </p:sp>
      <p:sp>
        <p:nvSpPr>
          <p:cNvPr id="17" name="Date Placeholder 3">
            <a:extLst>
              <a:ext uri="{FF2B5EF4-FFF2-40B4-BE49-F238E27FC236}">
                <a16:creationId xmlns:a16="http://schemas.microsoft.com/office/drawing/2014/main" id="{994A9159-575F-CC83-8D90-18619B6AD2E3}"/>
              </a:ext>
            </a:extLst>
          </p:cNvPr>
          <p:cNvSpPr txBox="1">
            <a:spLocks/>
          </p:cNvSpPr>
          <p:nvPr/>
        </p:nvSpPr>
        <p:spPr>
          <a:xfrm>
            <a:off x="838200" y="6356351"/>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E2B2E243-0AFB-4AB0-8BCD-7E8A01FE7EDE}" type="datetime4">
              <a:rPr lang="en-US" smtClean="0"/>
              <a:pPr>
                <a:defRPr/>
              </a:pPr>
              <a:t>September 23, 2023</a:t>
            </a:fld>
            <a:endParaRPr lang="en-US"/>
          </a:p>
        </p:txBody>
      </p:sp>
      <p:sp>
        <p:nvSpPr>
          <p:cNvPr id="18" name="Footer Placeholder 4">
            <a:extLst>
              <a:ext uri="{FF2B5EF4-FFF2-40B4-BE49-F238E27FC236}">
                <a16:creationId xmlns:a16="http://schemas.microsoft.com/office/drawing/2014/main" id="{645E2BEC-81E7-0B39-6E63-35B28CDE6A0B}"/>
              </a:ext>
            </a:extLst>
          </p:cNvPr>
          <p:cNvSpPr txBox="1">
            <a:spLocks/>
          </p:cNvSpPr>
          <p:nvPr/>
        </p:nvSpPr>
        <p:spPr>
          <a:xfrm>
            <a:off x="4038600" y="6356351"/>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a:t>Data Mining: Concepts and Techniques</a:t>
            </a:r>
          </a:p>
        </p:txBody>
      </p:sp>
      <p:sp>
        <p:nvSpPr>
          <p:cNvPr id="19" name="Slide Number Placeholder 5">
            <a:extLst>
              <a:ext uri="{FF2B5EF4-FFF2-40B4-BE49-F238E27FC236}">
                <a16:creationId xmlns:a16="http://schemas.microsoft.com/office/drawing/2014/main" id="{2A987698-9EB9-217E-D8A8-9CA611D29F4A}"/>
              </a:ext>
            </a:extLst>
          </p:cNvPr>
          <p:cNvSpPr txBox="1">
            <a:spLocks/>
          </p:cNvSpPr>
          <p:nvPr/>
        </p:nvSpPr>
        <p:spPr>
          <a:xfrm>
            <a:off x="8610600" y="6356351"/>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F769ABA6-33D2-4B9E-AD9A-DD94F86140E0}" type="slidenum">
              <a:rPr lang="en-US" altLang="en-US" smtClean="0"/>
              <a:pPr>
                <a:defRPr/>
              </a:pPr>
              <a:t>53</a:t>
            </a:fld>
            <a:endParaRPr lang="en-US" altLang="en-US"/>
          </a:p>
        </p:txBody>
      </p:sp>
      <p:sp>
        <p:nvSpPr>
          <p:cNvPr id="20" name="Date Placeholder 3">
            <a:extLst>
              <a:ext uri="{FF2B5EF4-FFF2-40B4-BE49-F238E27FC236}">
                <a16:creationId xmlns:a16="http://schemas.microsoft.com/office/drawing/2014/main" id="{B53FC4DD-3237-3BF2-21FF-801889CE48D5}"/>
              </a:ext>
            </a:extLst>
          </p:cNvPr>
          <p:cNvSpPr txBox="1">
            <a:spLocks/>
          </p:cNvSpPr>
          <p:nvPr/>
        </p:nvSpPr>
        <p:spPr>
          <a:xfrm>
            <a:off x="838200" y="6356351"/>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E2B2E243-0AFB-4AB0-8BCD-7E8A01FE7EDE}" type="datetime4">
              <a:rPr lang="en-US" smtClean="0"/>
              <a:pPr>
                <a:defRPr/>
              </a:pPr>
              <a:t>September 23, 2023</a:t>
            </a:fld>
            <a:endParaRPr lang="en-US"/>
          </a:p>
        </p:txBody>
      </p:sp>
      <p:sp>
        <p:nvSpPr>
          <p:cNvPr id="21" name="Footer Placeholder 4">
            <a:extLst>
              <a:ext uri="{FF2B5EF4-FFF2-40B4-BE49-F238E27FC236}">
                <a16:creationId xmlns:a16="http://schemas.microsoft.com/office/drawing/2014/main" id="{7F8FEB09-4EB7-6985-582C-4229767B20C6}"/>
              </a:ext>
            </a:extLst>
          </p:cNvPr>
          <p:cNvSpPr txBox="1">
            <a:spLocks/>
          </p:cNvSpPr>
          <p:nvPr/>
        </p:nvSpPr>
        <p:spPr>
          <a:xfrm>
            <a:off x="4038600" y="6356351"/>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a:t>Data Mining: Concepts and Techniques</a:t>
            </a:r>
          </a:p>
        </p:txBody>
      </p:sp>
      <p:sp>
        <p:nvSpPr>
          <p:cNvPr id="22" name="Slide Number Placeholder 5">
            <a:extLst>
              <a:ext uri="{FF2B5EF4-FFF2-40B4-BE49-F238E27FC236}">
                <a16:creationId xmlns:a16="http://schemas.microsoft.com/office/drawing/2014/main" id="{9200FE6C-FF7A-AACE-0A80-4B803E73C93A}"/>
              </a:ext>
            </a:extLst>
          </p:cNvPr>
          <p:cNvSpPr txBox="1">
            <a:spLocks/>
          </p:cNvSpPr>
          <p:nvPr/>
        </p:nvSpPr>
        <p:spPr>
          <a:xfrm>
            <a:off x="8610600" y="6356351"/>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F769ABA6-33D2-4B9E-AD9A-DD94F86140E0}" type="slidenum">
              <a:rPr lang="en-US" altLang="en-US" smtClean="0"/>
              <a:pPr>
                <a:defRPr/>
              </a:pPr>
              <a:t>53</a:t>
            </a:fld>
            <a:endParaRPr lang="en-US" altLang="en-US"/>
          </a:p>
        </p:txBody>
      </p:sp>
      <p:sp>
        <p:nvSpPr>
          <p:cNvPr id="23" name="Date Placeholder 3">
            <a:extLst>
              <a:ext uri="{FF2B5EF4-FFF2-40B4-BE49-F238E27FC236}">
                <a16:creationId xmlns:a16="http://schemas.microsoft.com/office/drawing/2014/main" id="{D886AB56-9AF1-9D44-AA49-493DB9F841E9}"/>
              </a:ext>
            </a:extLst>
          </p:cNvPr>
          <p:cNvSpPr txBox="1">
            <a:spLocks/>
          </p:cNvSpPr>
          <p:nvPr/>
        </p:nvSpPr>
        <p:spPr>
          <a:xfrm>
            <a:off x="838200" y="6356351"/>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E2B2E243-0AFB-4AB0-8BCD-7E8A01FE7EDE}" type="datetime4">
              <a:rPr lang="en-US" smtClean="0"/>
              <a:pPr>
                <a:defRPr/>
              </a:pPr>
              <a:t>September 23, 2023</a:t>
            </a:fld>
            <a:endParaRPr lang="en-US"/>
          </a:p>
        </p:txBody>
      </p:sp>
      <p:sp>
        <p:nvSpPr>
          <p:cNvPr id="24" name="Footer Placeholder 4">
            <a:extLst>
              <a:ext uri="{FF2B5EF4-FFF2-40B4-BE49-F238E27FC236}">
                <a16:creationId xmlns:a16="http://schemas.microsoft.com/office/drawing/2014/main" id="{74AB06D3-0D73-2F9F-A958-25EB8EC3038E}"/>
              </a:ext>
            </a:extLst>
          </p:cNvPr>
          <p:cNvSpPr txBox="1">
            <a:spLocks/>
          </p:cNvSpPr>
          <p:nvPr/>
        </p:nvSpPr>
        <p:spPr>
          <a:xfrm>
            <a:off x="4038600" y="6356351"/>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a:t>Data Mining: Concepts and Techniques</a:t>
            </a:r>
          </a:p>
        </p:txBody>
      </p:sp>
      <p:sp>
        <p:nvSpPr>
          <p:cNvPr id="25" name="Slide Number Placeholder 5">
            <a:extLst>
              <a:ext uri="{FF2B5EF4-FFF2-40B4-BE49-F238E27FC236}">
                <a16:creationId xmlns:a16="http://schemas.microsoft.com/office/drawing/2014/main" id="{87D0BD25-0D60-99E7-6A5C-78FA4894DB3E}"/>
              </a:ext>
            </a:extLst>
          </p:cNvPr>
          <p:cNvSpPr txBox="1">
            <a:spLocks/>
          </p:cNvSpPr>
          <p:nvPr/>
        </p:nvSpPr>
        <p:spPr>
          <a:xfrm>
            <a:off x="8610600" y="6356351"/>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F769ABA6-33D2-4B9E-AD9A-DD94F86140E0}" type="slidenum">
              <a:rPr lang="en-US" altLang="en-US" smtClean="0"/>
              <a:pPr>
                <a:defRPr/>
              </a:pPr>
              <a:t>53</a:t>
            </a:fld>
            <a:endParaRPr lang="en-US" altLang="en-US"/>
          </a:p>
        </p:txBody>
      </p:sp>
      <p:sp>
        <p:nvSpPr>
          <p:cNvPr id="26" name="TextBox 25">
            <a:extLst>
              <a:ext uri="{FF2B5EF4-FFF2-40B4-BE49-F238E27FC236}">
                <a16:creationId xmlns:a16="http://schemas.microsoft.com/office/drawing/2014/main" id="{7589A6B5-EE7B-CFCE-E07D-F0E8CB5CDBCD}"/>
              </a:ext>
            </a:extLst>
          </p:cNvPr>
          <p:cNvSpPr txBox="1"/>
          <p:nvPr/>
        </p:nvSpPr>
        <p:spPr>
          <a:xfrm>
            <a:off x="534330" y="713146"/>
            <a:ext cx="6094140" cy="400110"/>
          </a:xfrm>
          <a:prstGeom prst="rect">
            <a:avLst/>
          </a:prstGeom>
          <a:noFill/>
        </p:spPr>
        <p:txBody>
          <a:bodyPr wrap="square">
            <a:spAutoFit/>
          </a:bodyPr>
          <a:lstStyle/>
          <a:p>
            <a:r>
              <a:rPr lang="en-US" sz="2000" b="1" dirty="0">
                <a:latin typeface="Arial "/>
              </a:rPr>
              <a:t>4.1 </a:t>
            </a:r>
            <a:r>
              <a:rPr lang="en-US" sz="2000" b="1" dirty="0" err="1">
                <a:latin typeface="Arial "/>
              </a:rPr>
              <a:t>Lấy</a:t>
            </a:r>
            <a:r>
              <a:rPr lang="en-US" sz="2000" b="1" dirty="0">
                <a:latin typeface="Arial "/>
              </a:rPr>
              <a:t> </a:t>
            </a:r>
            <a:r>
              <a:rPr lang="en-US" sz="2000" b="1" dirty="0" err="1">
                <a:latin typeface="Arial "/>
              </a:rPr>
              <a:t>mẫu</a:t>
            </a:r>
            <a:r>
              <a:rPr lang="en-US" sz="2000" b="1" dirty="0">
                <a:latin typeface="Arial "/>
              </a:rPr>
              <a:t> </a:t>
            </a:r>
            <a:endParaRPr lang="en-ID" sz="2000" b="1" dirty="0">
              <a:latin typeface="Arial "/>
            </a:endParaRPr>
          </a:p>
        </p:txBody>
      </p:sp>
      <p:sp>
        <p:nvSpPr>
          <p:cNvPr id="27" name="TextBox 26">
            <a:extLst>
              <a:ext uri="{FF2B5EF4-FFF2-40B4-BE49-F238E27FC236}">
                <a16:creationId xmlns:a16="http://schemas.microsoft.com/office/drawing/2014/main" id="{FB660E2E-85D2-4BE1-B10D-84B337B5B68F}"/>
              </a:ext>
            </a:extLst>
          </p:cNvPr>
          <p:cNvSpPr txBox="1"/>
          <p:nvPr/>
        </p:nvSpPr>
        <p:spPr>
          <a:xfrm>
            <a:off x="948267" y="1305468"/>
            <a:ext cx="4323645" cy="369332"/>
          </a:xfrm>
          <a:prstGeom prst="rect">
            <a:avLst/>
          </a:prstGeom>
          <a:noFill/>
        </p:spPr>
        <p:txBody>
          <a:bodyPr wrap="square" rtlCol="0">
            <a:spAutoFit/>
          </a:bodyPr>
          <a:lstStyle/>
          <a:p>
            <a:pPr marL="285750" indent="-285750">
              <a:buFont typeface="Arial" panose="020B0604020202020204" pitchFamily="34" charset="0"/>
              <a:buChar char="•"/>
            </a:pPr>
            <a:r>
              <a:rPr lang="en-US" b="1" dirty="0" err="1">
                <a:latin typeface="Arial" panose="020B0604020202020204" pitchFamily="34" charset="0"/>
                <a:cs typeface="Arial" panose="020B0604020202020204" pitchFamily="34" charset="0"/>
              </a:rPr>
              <a:t>Các</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loại</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lấy</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mẫu</a:t>
            </a:r>
            <a:r>
              <a:rPr lang="en-US" b="1" dirty="0">
                <a:latin typeface="Arial" panose="020B0604020202020204" pitchFamily="34" charset="0"/>
                <a:cs typeface="Arial" panose="020B0604020202020204" pitchFamily="34" charset="0"/>
              </a:rPr>
              <a:t> phi </a:t>
            </a:r>
            <a:r>
              <a:rPr lang="en-US" b="1" dirty="0" err="1">
                <a:latin typeface="Arial" panose="020B0604020202020204" pitchFamily="34" charset="0"/>
                <a:cs typeface="Arial" panose="020B0604020202020204" pitchFamily="34" charset="0"/>
              </a:rPr>
              <a:t>xác</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suất</a:t>
            </a:r>
            <a:endParaRPr lang="en-ID" b="1" dirty="0">
              <a:latin typeface="Arial" panose="020B0604020202020204" pitchFamily="34" charset="0"/>
              <a:cs typeface="Arial" panose="020B0604020202020204" pitchFamily="34" charset="0"/>
            </a:endParaRPr>
          </a:p>
        </p:txBody>
      </p:sp>
      <p:sp>
        <p:nvSpPr>
          <p:cNvPr id="28" name="TextBox 27">
            <a:extLst>
              <a:ext uri="{FF2B5EF4-FFF2-40B4-BE49-F238E27FC236}">
                <a16:creationId xmlns:a16="http://schemas.microsoft.com/office/drawing/2014/main" id="{0634BF49-539D-743A-1AC6-4F531B65DF2F}"/>
              </a:ext>
            </a:extLst>
          </p:cNvPr>
          <p:cNvSpPr txBox="1"/>
          <p:nvPr/>
        </p:nvSpPr>
        <p:spPr>
          <a:xfrm>
            <a:off x="1354667" y="1867012"/>
            <a:ext cx="6886222" cy="369332"/>
          </a:xfrm>
          <a:prstGeom prst="rect">
            <a:avLst/>
          </a:prstGeom>
          <a:noFill/>
        </p:spPr>
        <p:txBody>
          <a:bodyPr wrap="square">
            <a:spAutoFit/>
          </a:bodyPr>
          <a:lstStyle/>
          <a:p>
            <a:r>
              <a:rPr lang="en-US" dirty="0">
                <a:solidFill>
                  <a:srgbClr val="222222"/>
                </a:solidFill>
                <a:latin typeface="Arial" panose="020B0604020202020204" pitchFamily="34" charset="0"/>
                <a:cs typeface="Arial" panose="020B0604020202020204" pitchFamily="34" charset="0"/>
              </a:rPr>
              <a:t>L</a:t>
            </a:r>
            <a:r>
              <a:rPr lang="en-ID" dirty="0" err="1">
                <a:solidFill>
                  <a:srgbClr val="222222"/>
                </a:solidFill>
                <a:latin typeface="Arial" panose="020B0604020202020204" pitchFamily="34" charset="0"/>
                <a:cs typeface="Arial" panose="020B0604020202020204" pitchFamily="34" charset="0"/>
              </a:rPr>
              <a:t>ấy</a:t>
            </a:r>
            <a:r>
              <a:rPr lang="en-ID" dirty="0">
                <a:solidFill>
                  <a:srgbClr val="222222"/>
                </a:solidFill>
                <a:latin typeface="Arial" panose="020B0604020202020204" pitchFamily="34" charset="0"/>
                <a:cs typeface="Arial" panose="020B0604020202020204" pitchFamily="34" charset="0"/>
              </a:rPr>
              <a:t> </a:t>
            </a:r>
            <a:r>
              <a:rPr lang="en-ID" dirty="0" err="1">
                <a:solidFill>
                  <a:srgbClr val="222222"/>
                </a:solidFill>
                <a:latin typeface="Arial" panose="020B0604020202020204" pitchFamily="34" charset="0"/>
                <a:cs typeface="Arial" panose="020B0604020202020204" pitchFamily="34" charset="0"/>
              </a:rPr>
              <a:t>mẫu</a:t>
            </a:r>
            <a:r>
              <a:rPr lang="en-ID" dirty="0">
                <a:solidFill>
                  <a:srgbClr val="222222"/>
                </a:solidFill>
                <a:latin typeface="Arial" panose="020B0604020202020204" pitchFamily="34" charset="0"/>
                <a:cs typeface="Arial" panose="020B0604020202020204" pitchFamily="34" charset="0"/>
              </a:rPr>
              <a:t> </a:t>
            </a:r>
            <a:r>
              <a:rPr lang="en-ID" dirty="0" err="1">
                <a:solidFill>
                  <a:srgbClr val="222222"/>
                </a:solidFill>
                <a:latin typeface="Arial" panose="020B0604020202020204" pitchFamily="34" charset="0"/>
                <a:cs typeface="Arial" panose="020B0604020202020204" pitchFamily="34" charset="0"/>
              </a:rPr>
              <a:t>phán</a:t>
            </a:r>
            <a:r>
              <a:rPr lang="en-ID" dirty="0">
                <a:solidFill>
                  <a:srgbClr val="222222"/>
                </a:solidFill>
                <a:latin typeface="Arial" panose="020B0604020202020204" pitchFamily="34" charset="0"/>
                <a:cs typeface="Arial" panose="020B0604020202020204" pitchFamily="34" charset="0"/>
              </a:rPr>
              <a:t> </a:t>
            </a:r>
            <a:r>
              <a:rPr lang="en-ID" dirty="0" err="1">
                <a:solidFill>
                  <a:srgbClr val="222222"/>
                </a:solidFill>
                <a:latin typeface="Arial" panose="020B0604020202020204" pitchFamily="34" charset="0"/>
                <a:cs typeface="Arial" panose="020B0604020202020204" pitchFamily="34" charset="0"/>
              </a:rPr>
              <a:t>đoán</a:t>
            </a:r>
            <a:r>
              <a:rPr lang="en-ID" dirty="0">
                <a:solidFill>
                  <a:srgbClr val="222222"/>
                </a:solidFill>
                <a:latin typeface="Arial" panose="020B0604020202020204" pitchFamily="34" charset="0"/>
                <a:cs typeface="Arial" panose="020B0604020202020204" pitchFamily="34" charset="0"/>
              </a:rPr>
              <a:t> </a:t>
            </a:r>
            <a:r>
              <a:rPr lang="en-ID" i="0" dirty="0">
                <a:solidFill>
                  <a:srgbClr val="222222"/>
                </a:solidFill>
                <a:effectLst/>
                <a:latin typeface="Arial" panose="020B0604020202020204" pitchFamily="34" charset="0"/>
                <a:cs typeface="Arial" panose="020B0604020202020204" pitchFamily="34" charset="0"/>
              </a:rPr>
              <a:t>(</a:t>
            </a:r>
            <a:r>
              <a:rPr lang="en-ID" b="0" i="0" dirty="0">
                <a:solidFill>
                  <a:srgbClr val="222222"/>
                </a:solidFill>
                <a:effectLst/>
                <a:latin typeface="Arial" panose="020B0604020202020204" pitchFamily="34" charset="0"/>
                <a:cs typeface="Arial" panose="020B0604020202020204" pitchFamily="34" charset="0"/>
              </a:rPr>
              <a:t>Judgment Sampling</a:t>
            </a:r>
            <a:r>
              <a:rPr lang="en-ID" b="0" dirty="0">
                <a:solidFill>
                  <a:srgbClr val="222222"/>
                </a:solidFill>
                <a:latin typeface="Arial" panose="020B0604020202020204" pitchFamily="34" charset="0"/>
                <a:cs typeface="Arial" panose="020B0604020202020204" pitchFamily="34" charset="0"/>
              </a:rPr>
              <a:t>)</a:t>
            </a:r>
            <a:endParaRPr lang="en-ID" b="0" i="0" dirty="0">
              <a:solidFill>
                <a:srgbClr val="222222"/>
              </a:solidFill>
              <a:effectLst/>
              <a:latin typeface="Arial" panose="020B0604020202020204" pitchFamily="34" charset="0"/>
              <a:cs typeface="Arial" panose="020B0604020202020204" pitchFamily="34" charset="0"/>
            </a:endParaRPr>
          </a:p>
        </p:txBody>
      </p:sp>
      <p:pic>
        <p:nvPicPr>
          <p:cNvPr id="10242" name="Picture 2" descr="lấy mẫu phán đoán">
            <a:extLst>
              <a:ext uri="{FF2B5EF4-FFF2-40B4-BE49-F238E27FC236}">
                <a16:creationId xmlns:a16="http://schemas.microsoft.com/office/drawing/2014/main" id="{BEE675E2-12CD-35B4-3F39-405FA38530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2888" y="2388202"/>
            <a:ext cx="6886223" cy="38162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722065"/>
      </p:ext>
    </p:extLst>
  </p:cSld>
  <p:clrMapOvr>
    <a:masterClrMapping/>
  </p:clrMapOvr>
  <p:transition>
    <p:zoom/>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A26C458-2227-3C4E-C967-45164306F72C}"/>
              </a:ext>
            </a:extLst>
          </p:cNvPr>
          <p:cNvSpPr>
            <a:spLocks noGrp="1"/>
          </p:cNvSpPr>
          <p:nvPr>
            <p:ph type="dt" sz="half" idx="10"/>
          </p:nvPr>
        </p:nvSpPr>
        <p:spPr/>
        <p:txBody>
          <a:bodyPr/>
          <a:lstStyle/>
          <a:p>
            <a:pPr>
              <a:defRPr/>
            </a:pPr>
            <a:fld id="{E2B2E243-0AFB-4AB0-8BCD-7E8A01FE7EDE}" type="datetime4">
              <a:rPr lang="en-US" smtClean="0"/>
              <a:pPr>
                <a:defRPr/>
              </a:pPr>
              <a:t>September 23, 2023</a:t>
            </a:fld>
            <a:endParaRPr lang="en-US"/>
          </a:p>
        </p:txBody>
      </p:sp>
      <p:sp>
        <p:nvSpPr>
          <p:cNvPr id="5" name="Footer Placeholder 4">
            <a:extLst>
              <a:ext uri="{FF2B5EF4-FFF2-40B4-BE49-F238E27FC236}">
                <a16:creationId xmlns:a16="http://schemas.microsoft.com/office/drawing/2014/main" id="{542967F7-76C2-6B2D-334F-6A5F79FFA269}"/>
              </a:ext>
            </a:extLst>
          </p:cNvPr>
          <p:cNvSpPr>
            <a:spLocks noGrp="1"/>
          </p:cNvSpPr>
          <p:nvPr>
            <p:ph type="ftr" sz="quarter" idx="11"/>
          </p:nvPr>
        </p:nvSpPr>
        <p:spPr/>
        <p:txBody>
          <a:bodyPr/>
          <a:lstStyle/>
          <a:p>
            <a:pPr>
              <a:defRPr/>
            </a:pPr>
            <a:r>
              <a:rPr lang="en-US"/>
              <a:t>Data Mining: Concepts and Techniques</a:t>
            </a:r>
          </a:p>
        </p:txBody>
      </p:sp>
      <p:sp>
        <p:nvSpPr>
          <p:cNvPr id="6" name="Slide Number Placeholder 5">
            <a:extLst>
              <a:ext uri="{FF2B5EF4-FFF2-40B4-BE49-F238E27FC236}">
                <a16:creationId xmlns:a16="http://schemas.microsoft.com/office/drawing/2014/main" id="{07766D57-11C8-4EB3-444B-27657785D6E6}"/>
              </a:ext>
            </a:extLst>
          </p:cNvPr>
          <p:cNvSpPr>
            <a:spLocks noGrp="1"/>
          </p:cNvSpPr>
          <p:nvPr>
            <p:ph type="sldNum" sz="quarter" idx="12"/>
          </p:nvPr>
        </p:nvSpPr>
        <p:spPr/>
        <p:txBody>
          <a:bodyPr/>
          <a:lstStyle/>
          <a:p>
            <a:pPr>
              <a:defRPr/>
            </a:pPr>
            <a:fld id="{F769ABA6-33D2-4B9E-AD9A-DD94F86140E0}" type="slidenum">
              <a:rPr lang="en-US" altLang="en-US" smtClean="0"/>
              <a:pPr>
                <a:defRPr/>
              </a:pPr>
              <a:t>54</a:t>
            </a:fld>
            <a:endParaRPr lang="en-US" altLang="en-US"/>
          </a:p>
        </p:txBody>
      </p:sp>
      <p:sp>
        <p:nvSpPr>
          <p:cNvPr id="7" name="Date Placeholder 3">
            <a:extLst>
              <a:ext uri="{FF2B5EF4-FFF2-40B4-BE49-F238E27FC236}">
                <a16:creationId xmlns:a16="http://schemas.microsoft.com/office/drawing/2014/main" id="{1201D9B7-C1C2-2990-3488-BF76C45D1870}"/>
              </a:ext>
            </a:extLst>
          </p:cNvPr>
          <p:cNvSpPr txBox="1">
            <a:spLocks/>
          </p:cNvSpPr>
          <p:nvPr/>
        </p:nvSpPr>
        <p:spPr>
          <a:xfrm>
            <a:off x="838200" y="6356351"/>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E2B2E243-0AFB-4AB0-8BCD-7E8A01FE7EDE}" type="datetime4">
              <a:rPr lang="en-US" smtClean="0"/>
              <a:pPr>
                <a:defRPr/>
              </a:pPr>
              <a:t>September 23, 2023</a:t>
            </a:fld>
            <a:endParaRPr lang="en-US"/>
          </a:p>
        </p:txBody>
      </p:sp>
      <p:sp>
        <p:nvSpPr>
          <p:cNvPr id="8" name="Footer Placeholder 4">
            <a:extLst>
              <a:ext uri="{FF2B5EF4-FFF2-40B4-BE49-F238E27FC236}">
                <a16:creationId xmlns:a16="http://schemas.microsoft.com/office/drawing/2014/main" id="{DC4DE5E1-B0BE-35A5-03C1-5CC7139339FF}"/>
              </a:ext>
            </a:extLst>
          </p:cNvPr>
          <p:cNvSpPr txBox="1">
            <a:spLocks/>
          </p:cNvSpPr>
          <p:nvPr/>
        </p:nvSpPr>
        <p:spPr>
          <a:xfrm>
            <a:off x="4038600" y="6356351"/>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a:t>Data Mining: Concepts and Techniques</a:t>
            </a:r>
          </a:p>
        </p:txBody>
      </p:sp>
      <p:sp>
        <p:nvSpPr>
          <p:cNvPr id="9" name="Slide Number Placeholder 5">
            <a:extLst>
              <a:ext uri="{FF2B5EF4-FFF2-40B4-BE49-F238E27FC236}">
                <a16:creationId xmlns:a16="http://schemas.microsoft.com/office/drawing/2014/main" id="{B3DEEB21-1734-97A8-1D65-7A0E9B55BFD2}"/>
              </a:ext>
            </a:extLst>
          </p:cNvPr>
          <p:cNvSpPr txBox="1">
            <a:spLocks/>
          </p:cNvSpPr>
          <p:nvPr/>
        </p:nvSpPr>
        <p:spPr>
          <a:xfrm>
            <a:off x="8610600" y="6356351"/>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F769ABA6-33D2-4B9E-AD9A-DD94F86140E0}" type="slidenum">
              <a:rPr lang="en-US" altLang="en-US" smtClean="0"/>
              <a:pPr>
                <a:defRPr/>
              </a:pPr>
              <a:t>54</a:t>
            </a:fld>
            <a:endParaRPr lang="en-US" altLang="en-US"/>
          </a:p>
        </p:txBody>
      </p:sp>
      <p:sp>
        <p:nvSpPr>
          <p:cNvPr id="10" name="Date Placeholder 3">
            <a:extLst>
              <a:ext uri="{FF2B5EF4-FFF2-40B4-BE49-F238E27FC236}">
                <a16:creationId xmlns:a16="http://schemas.microsoft.com/office/drawing/2014/main" id="{57F1CF65-A408-1161-EA65-7E6906151F45}"/>
              </a:ext>
            </a:extLst>
          </p:cNvPr>
          <p:cNvSpPr txBox="1">
            <a:spLocks/>
          </p:cNvSpPr>
          <p:nvPr/>
        </p:nvSpPr>
        <p:spPr>
          <a:xfrm>
            <a:off x="838200" y="6356351"/>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E2B2E243-0AFB-4AB0-8BCD-7E8A01FE7EDE}" type="datetime4">
              <a:rPr lang="en-US" smtClean="0"/>
              <a:pPr>
                <a:defRPr/>
              </a:pPr>
              <a:t>September 23, 2023</a:t>
            </a:fld>
            <a:endParaRPr lang="en-US"/>
          </a:p>
        </p:txBody>
      </p:sp>
      <p:sp>
        <p:nvSpPr>
          <p:cNvPr id="11" name="Footer Placeholder 4">
            <a:extLst>
              <a:ext uri="{FF2B5EF4-FFF2-40B4-BE49-F238E27FC236}">
                <a16:creationId xmlns:a16="http://schemas.microsoft.com/office/drawing/2014/main" id="{6720B066-6499-6951-7E8E-E66317213220}"/>
              </a:ext>
            </a:extLst>
          </p:cNvPr>
          <p:cNvSpPr txBox="1">
            <a:spLocks/>
          </p:cNvSpPr>
          <p:nvPr/>
        </p:nvSpPr>
        <p:spPr>
          <a:xfrm>
            <a:off x="4038600" y="6356351"/>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a:t>Data Mining: Concepts and Techniques</a:t>
            </a:r>
          </a:p>
        </p:txBody>
      </p:sp>
      <p:sp>
        <p:nvSpPr>
          <p:cNvPr id="12" name="Slide Number Placeholder 5">
            <a:extLst>
              <a:ext uri="{FF2B5EF4-FFF2-40B4-BE49-F238E27FC236}">
                <a16:creationId xmlns:a16="http://schemas.microsoft.com/office/drawing/2014/main" id="{8BBBC352-AB2E-F45E-5738-106EA08E1673}"/>
              </a:ext>
            </a:extLst>
          </p:cNvPr>
          <p:cNvSpPr txBox="1">
            <a:spLocks/>
          </p:cNvSpPr>
          <p:nvPr/>
        </p:nvSpPr>
        <p:spPr>
          <a:xfrm>
            <a:off x="8610600" y="6356351"/>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F769ABA6-33D2-4B9E-AD9A-DD94F86140E0}" type="slidenum">
              <a:rPr lang="en-US" altLang="en-US" smtClean="0"/>
              <a:pPr>
                <a:defRPr/>
              </a:pPr>
              <a:t>54</a:t>
            </a:fld>
            <a:endParaRPr lang="en-US" altLang="en-US"/>
          </a:p>
        </p:txBody>
      </p:sp>
      <p:sp>
        <p:nvSpPr>
          <p:cNvPr id="13" name="Date Placeholder 3">
            <a:extLst>
              <a:ext uri="{FF2B5EF4-FFF2-40B4-BE49-F238E27FC236}">
                <a16:creationId xmlns:a16="http://schemas.microsoft.com/office/drawing/2014/main" id="{3F18DD31-B735-3182-CFCE-FFAA91E98B9D}"/>
              </a:ext>
            </a:extLst>
          </p:cNvPr>
          <p:cNvSpPr txBox="1">
            <a:spLocks/>
          </p:cNvSpPr>
          <p:nvPr/>
        </p:nvSpPr>
        <p:spPr>
          <a:xfrm>
            <a:off x="838200" y="6356351"/>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E2B2E243-0AFB-4AB0-8BCD-7E8A01FE7EDE}" type="datetime4">
              <a:rPr lang="en-US" smtClean="0"/>
              <a:pPr>
                <a:defRPr/>
              </a:pPr>
              <a:t>September 23, 2023</a:t>
            </a:fld>
            <a:endParaRPr lang="en-US"/>
          </a:p>
        </p:txBody>
      </p:sp>
      <p:sp>
        <p:nvSpPr>
          <p:cNvPr id="14" name="Footer Placeholder 4">
            <a:extLst>
              <a:ext uri="{FF2B5EF4-FFF2-40B4-BE49-F238E27FC236}">
                <a16:creationId xmlns:a16="http://schemas.microsoft.com/office/drawing/2014/main" id="{F20E1D7D-0589-B1C6-AA1F-F194FB97E831}"/>
              </a:ext>
            </a:extLst>
          </p:cNvPr>
          <p:cNvSpPr txBox="1">
            <a:spLocks/>
          </p:cNvSpPr>
          <p:nvPr/>
        </p:nvSpPr>
        <p:spPr>
          <a:xfrm>
            <a:off x="4038600" y="6356351"/>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a:t>Data Mining: Concepts and Techniques</a:t>
            </a:r>
          </a:p>
        </p:txBody>
      </p:sp>
      <p:sp>
        <p:nvSpPr>
          <p:cNvPr id="15" name="Slide Number Placeholder 5">
            <a:extLst>
              <a:ext uri="{FF2B5EF4-FFF2-40B4-BE49-F238E27FC236}">
                <a16:creationId xmlns:a16="http://schemas.microsoft.com/office/drawing/2014/main" id="{653E41FD-4D79-9291-763F-9B8B0D912D72}"/>
              </a:ext>
            </a:extLst>
          </p:cNvPr>
          <p:cNvSpPr txBox="1">
            <a:spLocks/>
          </p:cNvSpPr>
          <p:nvPr/>
        </p:nvSpPr>
        <p:spPr>
          <a:xfrm>
            <a:off x="8610600" y="6356351"/>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F769ABA6-33D2-4B9E-AD9A-DD94F86140E0}" type="slidenum">
              <a:rPr lang="en-US" altLang="en-US" smtClean="0"/>
              <a:pPr>
                <a:defRPr/>
              </a:pPr>
              <a:t>54</a:t>
            </a:fld>
            <a:endParaRPr lang="en-US" altLang="en-US"/>
          </a:p>
        </p:txBody>
      </p:sp>
      <p:sp>
        <p:nvSpPr>
          <p:cNvPr id="16" name="Date Placeholder 3">
            <a:extLst>
              <a:ext uri="{FF2B5EF4-FFF2-40B4-BE49-F238E27FC236}">
                <a16:creationId xmlns:a16="http://schemas.microsoft.com/office/drawing/2014/main" id="{BC21E735-FEAB-B4B9-1DF9-6DEFA9AB268B}"/>
              </a:ext>
            </a:extLst>
          </p:cNvPr>
          <p:cNvSpPr txBox="1">
            <a:spLocks/>
          </p:cNvSpPr>
          <p:nvPr/>
        </p:nvSpPr>
        <p:spPr>
          <a:xfrm>
            <a:off x="838200" y="6356351"/>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E2B2E243-0AFB-4AB0-8BCD-7E8A01FE7EDE}" type="datetime4">
              <a:rPr lang="en-US" smtClean="0"/>
              <a:pPr>
                <a:defRPr/>
              </a:pPr>
              <a:t>September 23, 2023</a:t>
            </a:fld>
            <a:endParaRPr lang="en-US"/>
          </a:p>
        </p:txBody>
      </p:sp>
      <p:sp>
        <p:nvSpPr>
          <p:cNvPr id="17" name="Footer Placeholder 4">
            <a:extLst>
              <a:ext uri="{FF2B5EF4-FFF2-40B4-BE49-F238E27FC236}">
                <a16:creationId xmlns:a16="http://schemas.microsoft.com/office/drawing/2014/main" id="{94407051-D38D-4F05-911D-A4F516D7F514}"/>
              </a:ext>
            </a:extLst>
          </p:cNvPr>
          <p:cNvSpPr txBox="1">
            <a:spLocks/>
          </p:cNvSpPr>
          <p:nvPr/>
        </p:nvSpPr>
        <p:spPr>
          <a:xfrm>
            <a:off x="4038600" y="6356351"/>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a:t>Data Mining: Concepts and Techniques</a:t>
            </a:r>
          </a:p>
        </p:txBody>
      </p:sp>
      <p:sp>
        <p:nvSpPr>
          <p:cNvPr id="18" name="Slide Number Placeholder 5">
            <a:extLst>
              <a:ext uri="{FF2B5EF4-FFF2-40B4-BE49-F238E27FC236}">
                <a16:creationId xmlns:a16="http://schemas.microsoft.com/office/drawing/2014/main" id="{0EEAE588-1677-D1D5-0B95-A6A10184A729}"/>
              </a:ext>
            </a:extLst>
          </p:cNvPr>
          <p:cNvSpPr txBox="1">
            <a:spLocks/>
          </p:cNvSpPr>
          <p:nvPr/>
        </p:nvSpPr>
        <p:spPr>
          <a:xfrm>
            <a:off x="8610600" y="6356351"/>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F769ABA6-33D2-4B9E-AD9A-DD94F86140E0}" type="slidenum">
              <a:rPr lang="en-US" altLang="en-US" smtClean="0"/>
              <a:pPr>
                <a:defRPr/>
              </a:pPr>
              <a:t>54</a:t>
            </a:fld>
            <a:endParaRPr lang="en-US" altLang="en-US"/>
          </a:p>
        </p:txBody>
      </p:sp>
      <p:sp>
        <p:nvSpPr>
          <p:cNvPr id="19" name="Date Placeholder 3">
            <a:extLst>
              <a:ext uri="{FF2B5EF4-FFF2-40B4-BE49-F238E27FC236}">
                <a16:creationId xmlns:a16="http://schemas.microsoft.com/office/drawing/2014/main" id="{67E3DE74-C638-63B1-F348-FE6A8611077F}"/>
              </a:ext>
            </a:extLst>
          </p:cNvPr>
          <p:cNvSpPr txBox="1">
            <a:spLocks/>
          </p:cNvSpPr>
          <p:nvPr/>
        </p:nvSpPr>
        <p:spPr>
          <a:xfrm>
            <a:off x="838200" y="6356351"/>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E2B2E243-0AFB-4AB0-8BCD-7E8A01FE7EDE}" type="datetime4">
              <a:rPr lang="en-US" smtClean="0"/>
              <a:pPr>
                <a:defRPr/>
              </a:pPr>
              <a:t>September 23, 2023</a:t>
            </a:fld>
            <a:endParaRPr lang="en-US"/>
          </a:p>
        </p:txBody>
      </p:sp>
      <p:sp>
        <p:nvSpPr>
          <p:cNvPr id="20" name="Footer Placeholder 4">
            <a:extLst>
              <a:ext uri="{FF2B5EF4-FFF2-40B4-BE49-F238E27FC236}">
                <a16:creationId xmlns:a16="http://schemas.microsoft.com/office/drawing/2014/main" id="{2B8F38D9-81F8-2980-27E0-CEB4B154AFD7}"/>
              </a:ext>
            </a:extLst>
          </p:cNvPr>
          <p:cNvSpPr txBox="1">
            <a:spLocks/>
          </p:cNvSpPr>
          <p:nvPr/>
        </p:nvSpPr>
        <p:spPr>
          <a:xfrm>
            <a:off x="4038600" y="6356351"/>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a:t>Data Mining: Concepts and Techniques</a:t>
            </a:r>
          </a:p>
        </p:txBody>
      </p:sp>
      <p:sp>
        <p:nvSpPr>
          <p:cNvPr id="21" name="Slide Number Placeholder 5">
            <a:extLst>
              <a:ext uri="{FF2B5EF4-FFF2-40B4-BE49-F238E27FC236}">
                <a16:creationId xmlns:a16="http://schemas.microsoft.com/office/drawing/2014/main" id="{A46FE34A-121D-6607-3988-570C66654855}"/>
              </a:ext>
            </a:extLst>
          </p:cNvPr>
          <p:cNvSpPr txBox="1">
            <a:spLocks/>
          </p:cNvSpPr>
          <p:nvPr/>
        </p:nvSpPr>
        <p:spPr>
          <a:xfrm>
            <a:off x="8610600" y="6356351"/>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F769ABA6-33D2-4B9E-AD9A-DD94F86140E0}" type="slidenum">
              <a:rPr lang="en-US" altLang="en-US" smtClean="0"/>
              <a:pPr>
                <a:defRPr/>
              </a:pPr>
              <a:t>54</a:t>
            </a:fld>
            <a:endParaRPr lang="en-US" altLang="en-US"/>
          </a:p>
        </p:txBody>
      </p:sp>
      <p:sp>
        <p:nvSpPr>
          <p:cNvPr id="22" name="Date Placeholder 3">
            <a:extLst>
              <a:ext uri="{FF2B5EF4-FFF2-40B4-BE49-F238E27FC236}">
                <a16:creationId xmlns:a16="http://schemas.microsoft.com/office/drawing/2014/main" id="{C252783E-5E12-75C0-2907-E2D4CFCB3C9F}"/>
              </a:ext>
            </a:extLst>
          </p:cNvPr>
          <p:cNvSpPr txBox="1">
            <a:spLocks/>
          </p:cNvSpPr>
          <p:nvPr/>
        </p:nvSpPr>
        <p:spPr>
          <a:xfrm>
            <a:off x="838200" y="6356351"/>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E2B2E243-0AFB-4AB0-8BCD-7E8A01FE7EDE}" type="datetime4">
              <a:rPr lang="en-US" smtClean="0"/>
              <a:pPr>
                <a:defRPr/>
              </a:pPr>
              <a:t>September 23, 2023</a:t>
            </a:fld>
            <a:endParaRPr lang="en-US"/>
          </a:p>
        </p:txBody>
      </p:sp>
      <p:sp>
        <p:nvSpPr>
          <p:cNvPr id="23" name="Footer Placeholder 4">
            <a:extLst>
              <a:ext uri="{FF2B5EF4-FFF2-40B4-BE49-F238E27FC236}">
                <a16:creationId xmlns:a16="http://schemas.microsoft.com/office/drawing/2014/main" id="{B00DE4BD-C4B3-ACE2-8DD4-F712CF1B112D}"/>
              </a:ext>
            </a:extLst>
          </p:cNvPr>
          <p:cNvSpPr txBox="1">
            <a:spLocks/>
          </p:cNvSpPr>
          <p:nvPr/>
        </p:nvSpPr>
        <p:spPr>
          <a:xfrm>
            <a:off x="4038600" y="6356351"/>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a:t>Data Mining: Concepts and Techniques</a:t>
            </a:r>
          </a:p>
        </p:txBody>
      </p:sp>
      <p:sp>
        <p:nvSpPr>
          <p:cNvPr id="24" name="Slide Number Placeholder 5">
            <a:extLst>
              <a:ext uri="{FF2B5EF4-FFF2-40B4-BE49-F238E27FC236}">
                <a16:creationId xmlns:a16="http://schemas.microsoft.com/office/drawing/2014/main" id="{2A315810-36E7-B3CE-93DC-75C1E15EA9C8}"/>
              </a:ext>
            </a:extLst>
          </p:cNvPr>
          <p:cNvSpPr txBox="1">
            <a:spLocks/>
          </p:cNvSpPr>
          <p:nvPr/>
        </p:nvSpPr>
        <p:spPr>
          <a:xfrm>
            <a:off x="8610600" y="6356351"/>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F769ABA6-33D2-4B9E-AD9A-DD94F86140E0}" type="slidenum">
              <a:rPr lang="en-US" altLang="en-US" smtClean="0"/>
              <a:pPr>
                <a:defRPr/>
              </a:pPr>
              <a:t>54</a:t>
            </a:fld>
            <a:endParaRPr lang="en-US" altLang="en-US"/>
          </a:p>
        </p:txBody>
      </p:sp>
      <p:sp>
        <p:nvSpPr>
          <p:cNvPr id="25" name="Date Placeholder 3">
            <a:extLst>
              <a:ext uri="{FF2B5EF4-FFF2-40B4-BE49-F238E27FC236}">
                <a16:creationId xmlns:a16="http://schemas.microsoft.com/office/drawing/2014/main" id="{DCA88685-849F-DD3A-10DA-23945BDA1DEB}"/>
              </a:ext>
            </a:extLst>
          </p:cNvPr>
          <p:cNvSpPr txBox="1">
            <a:spLocks/>
          </p:cNvSpPr>
          <p:nvPr/>
        </p:nvSpPr>
        <p:spPr>
          <a:xfrm>
            <a:off x="838200" y="6356351"/>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E2B2E243-0AFB-4AB0-8BCD-7E8A01FE7EDE}" type="datetime4">
              <a:rPr lang="en-US" smtClean="0"/>
              <a:pPr>
                <a:defRPr/>
              </a:pPr>
              <a:t>September 23, 2023</a:t>
            </a:fld>
            <a:endParaRPr lang="en-US"/>
          </a:p>
        </p:txBody>
      </p:sp>
      <p:sp>
        <p:nvSpPr>
          <p:cNvPr id="26" name="Footer Placeholder 4">
            <a:extLst>
              <a:ext uri="{FF2B5EF4-FFF2-40B4-BE49-F238E27FC236}">
                <a16:creationId xmlns:a16="http://schemas.microsoft.com/office/drawing/2014/main" id="{EC593822-9458-9086-752E-92E5065D835C}"/>
              </a:ext>
            </a:extLst>
          </p:cNvPr>
          <p:cNvSpPr txBox="1">
            <a:spLocks/>
          </p:cNvSpPr>
          <p:nvPr/>
        </p:nvSpPr>
        <p:spPr>
          <a:xfrm>
            <a:off x="4038600" y="6356351"/>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a:t>Data Mining: Concepts and Techniques</a:t>
            </a:r>
          </a:p>
        </p:txBody>
      </p:sp>
      <p:sp>
        <p:nvSpPr>
          <p:cNvPr id="27" name="Slide Number Placeholder 5">
            <a:extLst>
              <a:ext uri="{FF2B5EF4-FFF2-40B4-BE49-F238E27FC236}">
                <a16:creationId xmlns:a16="http://schemas.microsoft.com/office/drawing/2014/main" id="{FBB85F44-5F2E-A8F5-B084-EB6D893BD894}"/>
              </a:ext>
            </a:extLst>
          </p:cNvPr>
          <p:cNvSpPr txBox="1">
            <a:spLocks/>
          </p:cNvSpPr>
          <p:nvPr/>
        </p:nvSpPr>
        <p:spPr>
          <a:xfrm>
            <a:off x="8610600" y="6356351"/>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F769ABA6-33D2-4B9E-AD9A-DD94F86140E0}" type="slidenum">
              <a:rPr lang="en-US" altLang="en-US" smtClean="0"/>
              <a:pPr>
                <a:defRPr/>
              </a:pPr>
              <a:t>54</a:t>
            </a:fld>
            <a:endParaRPr lang="en-US" altLang="en-US"/>
          </a:p>
        </p:txBody>
      </p:sp>
      <p:sp>
        <p:nvSpPr>
          <p:cNvPr id="28" name="TextBox 27">
            <a:extLst>
              <a:ext uri="{FF2B5EF4-FFF2-40B4-BE49-F238E27FC236}">
                <a16:creationId xmlns:a16="http://schemas.microsoft.com/office/drawing/2014/main" id="{8F2183FB-FA12-8448-32FC-74FB508E3AFC}"/>
              </a:ext>
            </a:extLst>
          </p:cNvPr>
          <p:cNvSpPr txBox="1"/>
          <p:nvPr/>
        </p:nvSpPr>
        <p:spPr>
          <a:xfrm>
            <a:off x="534330" y="713146"/>
            <a:ext cx="6094140" cy="400110"/>
          </a:xfrm>
          <a:prstGeom prst="rect">
            <a:avLst/>
          </a:prstGeom>
          <a:noFill/>
        </p:spPr>
        <p:txBody>
          <a:bodyPr wrap="square">
            <a:spAutoFit/>
          </a:bodyPr>
          <a:lstStyle/>
          <a:p>
            <a:r>
              <a:rPr lang="en-US" sz="2000" b="1" dirty="0">
                <a:latin typeface="Arial "/>
              </a:rPr>
              <a:t>4.1 </a:t>
            </a:r>
            <a:r>
              <a:rPr lang="en-US" sz="2000" b="1" dirty="0" err="1">
                <a:latin typeface="Arial "/>
              </a:rPr>
              <a:t>Lấy</a:t>
            </a:r>
            <a:r>
              <a:rPr lang="en-US" sz="2000" b="1" dirty="0">
                <a:latin typeface="Arial "/>
              </a:rPr>
              <a:t> </a:t>
            </a:r>
            <a:r>
              <a:rPr lang="en-US" sz="2000" b="1" dirty="0" err="1">
                <a:latin typeface="Arial "/>
              </a:rPr>
              <a:t>mẫu</a:t>
            </a:r>
            <a:r>
              <a:rPr lang="en-US" sz="2000" b="1" dirty="0">
                <a:latin typeface="Arial "/>
              </a:rPr>
              <a:t> </a:t>
            </a:r>
            <a:endParaRPr lang="en-ID" sz="2000" b="1" dirty="0">
              <a:latin typeface="Arial "/>
            </a:endParaRPr>
          </a:p>
        </p:txBody>
      </p:sp>
      <p:sp>
        <p:nvSpPr>
          <p:cNvPr id="29" name="TextBox 28">
            <a:extLst>
              <a:ext uri="{FF2B5EF4-FFF2-40B4-BE49-F238E27FC236}">
                <a16:creationId xmlns:a16="http://schemas.microsoft.com/office/drawing/2014/main" id="{722BE6A2-D036-0A03-E22B-7F48B92057CA}"/>
              </a:ext>
            </a:extLst>
          </p:cNvPr>
          <p:cNvSpPr txBox="1"/>
          <p:nvPr/>
        </p:nvSpPr>
        <p:spPr>
          <a:xfrm>
            <a:off x="948267" y="1305468"/>
            <a:ext cx="4323645" cy="369332"/>
          </a:xfrm>
          <a:prstGeom prst="rect">
            <a:avLst/>
          </a:prstGeom>
          <a:noFill/>
        </p:spPr>
        <p:txBody>
          <a:bodyPr wrap="square" rtlCol="0">
            <a:spAutoFit/>
          </a:bodyPr>
          <a:lstStyle/>
          <a:p>
            <a:pPr marL="285750" indent="-285750">
              <a:buFont typeface="Arial" panose="020B0604020202020204" pitchFamily="34" charset="0"/>
              <a:buChar char="•"/>
            </a:pPr>
            <a:r>
              <a:rPr lang="en-US" b="1" dirty="0" err="1">
                <a:latin typeface="Arial" panose="020B0604020202020204" pitchFamily="34" charset="0"/>
                <a:cs typeface="Arial" panose="020B0604020202020204" pitchFamily="34" charset="0"/>
              </a:rPr>
              <a:t>Các</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loại</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lấy</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mẫu</a:t>
            </a:r>
            <a:r>
              <a:rPr lang="en-US" b="1" dirty="0">
                <a:latin typeface="Arial" panose="020B0604020202020204" pitchFamily="34" charset="0"/>
                <a:cs typeface="Arial" panose="020B0604020202020204" pitchFamily="34" charset="0"/>
              </a:rPr>
              <a:t> phi </a:t>
            </a:r>
            <a:r>
              <a:rPr lang="en-US" b="1" dirty="0" err="1">
                <a:latin typeface="Arial" panose="020B0604020202020204" pitchFamily="34" charset="0"/>
                <a:cs typeface="Arial" panose="020B0604020202020204" pitchFamily="34" charset="0"/>
              </a:rPr>
              <a:t>xác</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suất</a:t>
            </a:r>
            <a:endParaRPr lang="en-ID" b="1" dirty="0">
              <a:latin typeface="Arial" panose="020B0604020202020204" pitchFamily="34" charset="0"/>
              <a:cs typeface="Arial" panose="020B0604020202020204" pitchFamily="34" charset="0"/>
            </a:endParaRPr>
          </a:p>
        </p:txBody>
      </p:sp>
      <p:sp>
        <p:nvSpPr>
          <p:cNvPr id="30" name="TextBox 29">
            <a:extLst>
              <a:ext uri="{FF2B5EF4-FFF2-40B4-BE49-F238E27FC236}">
                <a16:creationId xmlns:a16="http://schemas.microsoft.com/office/drawing/2014/main" id="{A9DFE81D-59BA-C9F5-840B-0FDDFCF478BA}"/>
              </a:ext>
            </a:extLst>
          </p:cNvPr>
          <p:cNvSpPr txBox="1"/>
          <p:nvPr/>
        </p:nvSpPr>
        <p:spPr>
          <a:xfrm>
            <a:off x="1354667" y="1867012"/>
            <a:ext cx="6886222" cy="369332"/>
          </a:xfrm>
          <a:prstGeom prst="rect">
            <a:avLst/>
          </a:prstGeom>
          <a:noFill/>
        </p:spPr>
        <p:txBody>
          <a:bodyPr wrap="square">
            <a:spAutoFit/>
          </a:bodyPr>
          <a:lstStyle/>
          <a:p>
            <a:r>
              <a:rPr lang="en-US" dirty="0">
                <a:solidFill>
                  <a:srgbClr val="222222"/>
                </a:solidFill>
                <a:latin typeface="Arial" panose="020B0604020202020204" pitchFamily="34" charset="0"/>
                <a:cs typeface="Arial" panose="020B0604020202020204" pitchFamily="34" charset="0"/>
              </a:rPr>
              <a:t>L</a:t>
            </a:r>
            <a:r>
              <a:rPr lang="en-ID" dirty="0" err="1">
                <a:solidFill>
                  <a:srgbClr val="222222"/>
                </a:solidFill>
                <a:latin typeface="Arial" panose="020B0604020202020204" pitchFamily="34" charset="0"/>
                <a:cs typeface="Arial" panose="020B0604020202020204" pitchFamily="34" charset="0"/>
              </a:rPr>
              <a:t>ấy</a:t>
            </a:r>
            <a:r>
              <a:rPr lang="en-ID" dirty="0">
                <a:solidFill>
                  <a:srgbClr val="222222"/>
                </a:solidFill>
                <a:latin typeface="Arial" panose="020B0604020202020204" pitchFamily="34" charset="0"/>
                <a:cs typeface="Arial" panose="020B0604020202020204" pitchFamily="34" charset="0"/>
              </a:rPr>
              <a:t> </a:t>
            </a:r>
            <a:r>
              <a:rPr lang="en-ID" dirty="0" err="1">
                <a:solidFill>
                  <a:srgbClr val="222222"/>
                </a:solidFill>
                <a:latin typeface="Arial" panose="020B0604020202020204" pitchFamily="34" charset="0"/>
                <a:cs typeface="Arial" panose="020B0604020202020204" pitchFamily="34" charset="0"/>
              </a:rPr>
              <a:t>mẫu</a:t>
            </a:r>
            <a:r>
              <a:rPr lang="en-ID" dirty="0">
                <a:solidFill>
                  <a:srgbClr val="222222"/>
                </a:solidFill>
                <a:latin typeface="Arial" panose="020B0604020202020204" pitchFamily="34" charset="0"/>
                <a:cs typeface="Arial" panose="020B0604020202020204" pitchFamily="34" charset="0"/>
              </a:rPr>
              <a:t> </a:t>
            </a:r>
            <a:r>
              <a:rPr lang="en-ID" dirty="0" err="1">
                <a:solidFill>
                  <a:srgbClr val="222222"/>
                </a:solidFill>
                <a:latin typeface="Arial" panose="020B0604020202020204" pitchFamily="34" charset="0"/>
                <a:cs typeface="Arial" panose="020B0604020202020204" pitchFamily="34" charset="0"/>
              </a:rPr>
              <a:t>bóng</a:t>
            </a:r>
            <a:r>
              <a:rPr lang="en-ID" dirty="0">
                <a:solidFill>
                  <a:srgbClr val="222222"/>
                </a:solidFill>
                <a:latin typeface="Arial" panose="020B0604020202020204" pitchFamily="34" charset="0"/>
                <a:cs typeface="Arial" panose="020B0604020202020204" pitchFamily="34" charset="0"/>
              </a:rPr>
              <a:t> </a:t>
            </a:r>
            <a:r>
              <a:rPr lang="en-ID" dirty="0" err="1">
                <a:solidFill>
                  <a:srgbClr val="222222"/>
                </a:solidFill>
                <a:latin typeface="Arial" panose="020B0604020202020204" pitchFamily="34" charset="0"/>
                <a:cs typeface="Arial" panose="020B0604020202020204" pitchFamily="34" charset="0"/>
              </a:rPr>
              <a:t>tuyết</a:t>
            </a:r>
            <a:r>
              <a:rPr lang="en-ID" dirty="0">
                <a:solidFill>
                  <a:srgbClr val="222222"/>
                </a:solidFill>
                <a:latin typeface="Arial" panose="020B0604020202020204" pitchFamily="34" charset="0"/>
                <a:cs typeface="Arial" panose="020B0604020202020204" pitchFamily="34" charset="0"/>
              </a:rPr>
              <a:t> </a:t>
            </a:r>
            <a:r>
              <a:rPr lang="en-ID" i="0" dirty="0">
                <a:solidFill>
                  <a:srgbClr val="222222"/>
                </a:solidFill>
                <a:effectLst/>
                <a:latin typeface="Arial" panose="020B0604020202020204" pitchFamily="34" charset="0"/>
                <a:cs typeface="Arial" panose="020B0604020202020204" pitchFamily="34" charset="0"/>
              </a:rPr>
              <a:t>(Snowball Sampling</a:t>
            </a:r>
            <a:r>
              <a:rPr lang="en-ID" b="0" dirty="0">
                <a:solidFill>
                  <a:srgbClr val="222222"/>
                </a:solidFill>
                <a:latin typeface="Arial" panose="020B0604020202020204" pitchFamily="34" charset="0"/>
                <a:cs typeface="Arial" panose="020B0604020202020204" pitchFamily="34" charset="0"/>
              </a:rPr>
              <a:t>)</a:t>
            </a:r>
            <a:endParaRPr lang="en-ID" b="0" i="0" dirty="0">
              <a:solidFill>
                <a:srgbClr val="222222"/>
              </a:solidFill>
              <a:effectLst/>
              <a:latin typeface="Arial" panose="020B0604020202020204" pitchFamily="34" charset="0"/>
              <a:cs typeface="Arial" panose="020B0604020202020204" pitchFamily="34" charset="0"/>
            </a:endParaRPr>
          </a:p>
        </p:txBody>
      </p:sp>
      <p:pic>
        <p:nvPicPr>
          <p:cNvPr id="11266" name="Picture 2" descr="Chọn mẫu bóng tuyết">
            <a:extLst>
              <a:ext uri="{FF2B5EF4-FFF2-40B4-BE49-F238E27FC236}">
                <a16:creationId xmlns:a16="http://schemas.microsoft.com/office/drawing/2014/main" id="{3EBCB1B3-2418-4916-47D9-F0678C3093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93245" y="2387007"/>
            <a:ext cx="7100710" cy="39626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3917096"/>
      </p:ext>
    </p:extLst>
  </p:cSld>
  <p:clrMapOvr>
    <a:masterClrMapping/>
  </p:clrMapOvr>
  <p:transition>
    <p:zoom/>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48486E8B-58A4-4B4F-B5A0-E1C3B8D3E79F}"/>
              </a:ext>
            </a:extLst>
          </p:cNvPr>
          <p:cNvSpPr>
            <a:spLocks noGrp="1"/>
          </p:cNvSpPr>
          <p:nvPr>
            <p:ph type="dt" sz="half" idx="10"/>
          </p:nvPr>
        </p:nvSpPr>
        <p:spPr/>
        <p:txBody>
          <a:bodyPr/>
          <a:lstStyle/>
          <a:p>
            <a:pPr>
              <a:defRPr/>
            </a:pPr>
            <a:fld id="{E2B2E243-0AFB-4AB0-8BCD-7E8A01FE7EDE}" type="datetime4">
              <a:rPr lang="en-US" smtClean="0"/>
              <a:pPr>
                <a:defRPr/>
              </a:pPr>
              <a:t>September 23, 2023</a:t>
            </a:fld>
            <a:endParaRPr lang="en-US" dirty="0"/>
          </a:p>
        </p:txBody>
      </p:sp>
      <p:sp>
        <p:nvSpPr>
          <p:cNvPr id="5" name="Footer Placeholder 4">
            <a:extLst>
              <a:ext uri="{FF2B5EF4-FFF2-40B4-BE49-F238E27FC236}">
                <a16:creationId xmlns:a16="http://schemas.microsoft.com/office/drawing/2014/main" id="{7734D6FC-E324-EBFC-2C8D-2ED09E87B93E}"/>
              </a:ext>
            </a:extLst>
          </p:cNvPr>
          <p:cNvSpPr>
            <a:spLocks noGrp="1"/>
          </p:cNvSpPr>
          <p:nvPr>
            <p:ph type="ftr" sz="quarter" idx="11"/>
          </p:nvPr>
        </p:nvSpPr>
        <p:spPr/>
        <p:txBody>
          <a:bodyPr/>
          <a:lstStyle/>
          <a:p>
            <a:pPr>
              <a:defRPr/>
            </a:pPr>
            <a:r>
              <a:rPr lang="en-US" dirty="0"/>
              <a:t>Data Mining: Concepts and Techniques</a:t>
            </a:r>
          </a:p>
        </p:txBody>
      </p:sp>
      <p:sp>
        <p:nvSpPr>
          <p:cNvPr id="6" name="Slide Number Placeholder 5">
            <a:extLst>
              <a:ext uri="{FF2B5EF4-FFF2-40B4-BE49-F238E27FC236}">
                <a16:creationId xmlns:a16="http://schemas.microsoft.com/office/drawing/2014/main" id="{B2215148-0295-A655-B40D-3DF1991B831D}"/>
              </a:ext>
            </a:extLst>
          </p:cNvPr>
          <p:cNvSpPr>
            <a:spLocks noGrp="1"/>
          </p:cNvSpPr>
          <p:nvPr>
            <p:ph type="sldNum" sz="quarter" idx="12"/>
          </p:nvPr>
        </p:nvSpPr>
        <p:spPr/>
        <p:txBody>
          <a:bodyPr/>
          <a:lstStyle/>
          <a:p>
            <a:pPr>
              <a:defRPr/>
            </a:pPr>
            <a:fld id="{F769ABA6-33D2-4B9E-AD9A-DD94F86140E0}" type="slidenum">
              <a:rPr lang="en-US" altLang="en-US" smtClean="0"/>
              <a:pPr>
                <a:defRPr/>
              </a:pPr>
              <a:t>55</a:t>
            </a:fld>
            <a:endParaRPr lang="en-US" altLang="en-US" dirty="0"/>
          </a:p>
        </p:txBody>
      </p:sp>
      <p:sp>
        <p:nvSpPr>
          <p:cNvPr id="7" name="TextBox 6">
            <a:extLst>
              <a:ext uri="{FF2B5EF4-FFF2-40B4-BE49-F238E27FC236}">
                <a16:creationId xmlns:a16="http://schemas.microsoft.com/office/drawing/2014/main" id="{502320CB-F981-66E1-9B77-0710C8E94756}"/>
              </a:ext>
            </a:extLst>
          </p:cNvPr>
          <p:cNvSpPr txBox="1"/>
          <p:nvPr/>
        </p:nvSpPr>
        <p:spPr>
          <a:xfrm>
            <a:off x="4975860" y="687586"/>
            <a:ext cx="3634740" cy="369332"/>
          </a:xfrm>
          <a:prstGeom prst="rect">
            <a:avLst/>
          </a:prstGeom>
          <a:noFill/>
        </p:spPr>
        <p:txBody>
          <a:bodyPr wrap="square" rtlCol="0">
            <a:spAutoFit/>
          </a:bodyPr>
          <a:lstStyle/>
          <a:p>
            <a:r>
              <a:rPr lang="en-US" b="1" dirty="0" err="1">
                <a:latin typeface="Arial" panose="020B0604020202020204" pitchFamily="34" charset="0"/>
                <a:cs typeface="Arial" panose="020B0604020202020204" pitchFamily="34" charset="0"/>
              </a:rPr>
              <a:t>Giảm</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kích</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thước</a:t>
            </a:r>
            <a:endParaRPr lang="en-ID" b="1" dirty="0">
              <a:latin typeface="Arial" panose="020B0604020202020204" pitchFamily="34" charset="0"/>
              <a:cs typeface="Arial" panose="020B0604020202020204" pitchFamily="34" charset="0"/>
            </a:endParaRPr>
          </a:p>
        </p:txBody>
      </p:sp>
      <p:graphicFrame>
        <p:nvGraphicFramePr>
          <p:cNvPr id="8" name="Diagram 7">
            <a:extLst>
              <a:ext uri="{FF2B5EF4-FFF2-40B4-BE49-F238E27FC236}">
                <a16:creationId xmlns:a16="http://schemas.microsoft.com/office/drawing/2014/main" id="{7383C4E8-B00F-EE8A-9CDE-3F64B6424868}"/>
              </a:ext>
            </a:extLst>
          </p:cNvPr>
          <p:cNvGraphicFramePr/>
          <p:nvPr>
            <p:extLst>
              <p:ext uri="{D42A27DB-BD31-4B8C-83A1-F6EECF244321}">
                <p14:modId xmlns:p14="http://schemas.microsoft.com/office/powerpoint/2010/main" val="50603590"/>
              </p:ext>
            </p:extLst>
          </p:nvPr>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517604351"/>
      </p:ext>
    </p:extLst>
  </p:cSld>
  <p:clrMapOvr>
    <a:masterClrMapping/>
  </p:clrMapOvr>
  <p:transition>
    <p:zoom/>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F5FDF42-4830-D350-1946-616016355C74}"/>
              </a:ext>
            </a:extLst>
          </p:cNvPr>
          <p:cNvSpPr>
            <a:spLocks noGrp="1"/>
          </p:cNvSpPr>
          <p:nvPr>
            <p:ph type="dt" sz="half" idx="10"/>
          </p:nvPr>
        </p:nvSpPr>
        <p:spPr/>
        <p:txBody>
          <a:bodyPr/>
          <a:lstStyle/>
          <a:p>
            <a:pPr>
              <a:defRPr/>
            </a:pPr>
            <a:fld id="{E2B2E243-0AFB-4AB0-8BCD-7E8A01FE7EDE}" type="datetime4">
              <a:rPr lang="en-US" smtClean="0"/>
              <a:pPr>
                <a:defRPr/>
              </a:pPr>
              <a:t>September 23, 2023</a:t>
            </a:fld>
            <a:endParaRPr lang="en-US"/>
          </a:p>
        </p:txBody>
      </p:sp>
      <p:sp>
        <p:nvSpPr>
          <p:cNvPr id="5" name="Footer Placeholder 4">
            <a:extLst>
              <a:ext uri="{FF2B5EF4-FFF2-40B4-BE49-F238E27FC236}">
                <a16:creationId xmlns:a16="http://schemas.microsoft.com/office/drawing/2014/main" id="{A53DE783-682D-5C2C-1374-27DD2991DDBD}"/>
              </a:ext>
            </a:extLst>
          </p:cNvPr>
          <p:cNvSpPr>
            <a:spLocks noGrp="1"/>
          </p:cNvSpPr>
          <p:nvPr>
            <p:ph type="ftr" sz="quarter" idx="11"/>
          </p:nvPr>
        </p:nvSpPr>
        <p:spPr/>
        <p:txBody>
          <a:bodyPr/>
          <a:lstStyle/>
          <a:p>
            <a:pPr>
              <a:defRPr/>
            </a:pPr>
            <a:r>
              <a:rPr lang="en-US"/>
              <a:t>Data Mining: Concepts and Techniques</a:t>
            </a:r>
          </a:p>
        </p:txBody>
      </p:sp>
      <p:sp>
        <p:nvSpPr>
          <p:cNvPr id="6" name="Slide Number Placeholder 5">
            <a:extLst>
              <a:ext uri="{FF2B5EF4-FFF2-40B4-BE49-F238E27FC236}">
                <a16:creationId xmlns:a16="http://schemas.microsoft.com/office/drawing/2014/main" id="{13E9ADA9-0E48-C668-FE9A-82F0E00CDFEA}"/>
              </a:ext>
            </a:extLst>
          </p:cNvPr>
          <p:cNvSpPr>
            <a:spLocks noGrp="1"/>
          </p:cNvSpPr>
          <p:nvPr>
            <p:ph type="sldNum" sz="quarter" idx="12"/>
          </p:nvPr>
        </p:nvSpPr>
        <p:spPr/>
        <p:txBody>
          <a:bodyPr/>
          <a:lstStyle/>
          <a:p>
            <a:pPr>
              <a:defRPr/>
            </a:pPr>
            <a:fld id="{F769ABA6-33D2-4B9E-AD9A-DD94F86140E0}" type="slidenum">
              <a:rPr lang="en-US" altLang="en-US" smtClean="0"/>
              <a:pPr>
                <a:defRPr/>
              </a:pPr>
              <a:t>56</a:t>
            </a:fld>
            <a:endParaRPr lang="en-US" altLang="en-US"/>
          </a:p>
        </p:txBody>
      </p:sp>
      <p:sp>
        <p:nvSpPr>
          <p:cNvPr id="2" name="Date Placeholder 3">
            <a:extLst>
              <a:ext uri="{FF2B5EF4-FFF2-40B4-BE49-F238E27FC236}">
                <a16:creationId xmlns:a16="http://schemas.microsoft.com/office/drawing/2014/main" id="{AA340936-4BF9-F533-0466-89D41A7D7699}"/>
              </a:ext>
            </a:extLst>
          </p:cNvPr>
          <p:cNvSpPr txBox="1">
            <a:spLocks/>
          </p:cNvSpPr>
          <p:nvPr/>
        </p:nvSpPr>
        <p:spPr>
          <a:xfrm>
            <a:off x="838200" y="6356351"/>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E2B2E243-0AFB-4AB0-8BCD-7E8A01FE7EDE}" type="datetime4">
              <a:rPr lang="en-US" smtClean="0"/>
              <a:pPr>
                <a:defRPr/>
              </a:pPr>
              <a:t>September 23, 2023</a:t>
            </a:fld>
            <a:endParaRPr lang="en-US"/>
          </a:p>
        </p:txBody>
      </p:sp>
      <p:sp>
        <p:nvSpPr>
          <p:cNvPr id="3" name="Footer Placeholder 4">
            <a:extLst>
              <a:ext uri="{FF2B5EF4-FFF2-40B4-BE49-F238E27FC236}">
                <a16:creationId xmlns:a16="http://schemas.microsoft.com/office/drawing/2014/main" id="{734E41FF-69CB-9AA9-E26E-35293E0FD585}"/>
              </a:ext>
            </a:extLst>
          </p:cNvPr>
          <p:cNvSpPr txBox="1">
            <a:spLocks/>
          </p:cNvSpPr>
          <p:nvPr/>
        </p:nvSpPr>
        <p:spPr>
          <a:xfrm>
            <a:off x="4038600" y="6356351"/>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a:t>Data Mining: Concepts and Techniques</a:t>
            </a:r>
          </a:p>
        </p:txBody>
      </p:sp>
      <p:sp>
        <p:nvSpPr>
          <p:cNvPr id="7" name="Slide Number Placeholder 5">
            <a:extLst>
              <a:ext uri="{FF2B5EF4-FFF2-40B4-BE49-F238E27FC236}">
                <a16:creationId xmlns:a16="http://schemas.microsoft.com/office/drawing/2014/main" id="{7629E6CA-513A-F7A3-87DD-564918011EBB}"/>
              </a:ext>
            </a:extLst>
          </p:cNvPr>
          <p:cNvSpPr txBox="1">
            <a:spLocks/>
          </p:cNvSpPr>
          <p:nvPr/>
        </p:nvSpPr>
        <p:spPr>
          <a:xfrm>
            <a:off x="8610600" y="6356351"/>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F769ABA6-33D2-4B9E-AD9A-DD94F86140E0}" type="slidenum">
              <a:rPr lang="en-US" altLang="en-US" smtClean="0"/>
              <a:pPr>
                <a:defRPr/>
              </a:pPr>
              <a:t>56</a:t>
            </a:fld>
            <a:endParaRPr lang="en-US" altLang="en-US"/>
          </a:p>
        </p:txBody>
      </p:sp>
      <p:sp>
        <p:nvSpPr>
          <p:cNvPr id="8" name="Date Placeholder 3">
            <a:extLst>
              <a:ext uri="{FF2B5EF4-FFF2-40B4-BE49-F238E27FC236}">
                <a16:creationId xmlns:a16="http://schemas.microsoft.com/office/drawing/2014/main" id="{2C4C98F6-80B4-0BD8-B792-5D989335E717}"/>
              </a:ext>
            </a:extLst>
          </p:cNvPr>
          <p:cNvSpPr txBox="1">
            <a:spLocks/>
          </p:cNvSpPr>
          <p:nvPr/>
        </p:nvSpPr>
        <p:spPr>
          <a:xfrm>
            <a:off x="838200" y="6356351"/>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E2B2E243-0AFB-4AB0-8BCD-7E8A01FE7EDE}" type="datetime4">
              <a:rPr lang="en-US" smtClean="0"/>
              <a:pPr>
                <a:defRPr/>
              </a:pPr>
              <a:t>September 23, 2023</a:t>
            </a:fld>
            <a:endParaRPr lang="en-US"/>
          </a:p>
        </p:txBody>
      </p:sp>
      <p:sp>
        <p:nvSpPr>
          <p:cNvPr id="9" name="Footer Placeholder 4">
            <a:extLst>
              <a:ext uri="{FF2B5EF4-FFF2-40B4-BE49-F238E27FC236}">
                <a16:creationId xmlns:a16="http://schemas.microsoft.com/office/drawing/2014/main" id="{37D77AEA-18E7-32E1-2B8D-211FAFA827FA}"/>
              </a:ext>
            </a:extLst>
          </p:cNvPr>
          <p:cNvSpPr txBox="1">
            <a:spLocks/>
          </p:cNvSpPr>
          <p:nvPr/>
        </p:nvSpPr>
        <p:spPr>
          <a:xfrm>
            <a:off x="4038600" y="6356351"/>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a:t>Data Mining: Concepts and Techniques</a:t>
            </a:r>
          </a:p>
        </p:txBody>
      </p:sp>
      <p:sp>
        <p:nvSpPr>
          <p:cNvPr id="10" name="Slide Number Placeholder 5">
            <a:extLst>
              <a:ext uri="{FF2B5EF4-FFF2-40B4-BE49-F238E27FC236}">
                <a16:creationId xmlns:a16="http://schemas.microsoft.com/office/drawing/2014/main" id="{9AF3E49D-4D02-CABE-F5AE-70799098765B}"/>
              </a:ext>
            </a:extLst>
          </p:cNvPr>
          <p:cNvSpPr txBox="1">
            <a:spLocks/>
          </p:cNvSpPr>
          <p:nvPr/>
        </p:nvSpPr>
        <p:spPr>
          <a:xfrm>
            <a:off x="8610600" y="6356351"/>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F769ABA6-33D2-4B9E-AD9A-DD94F86140E0}" type="slidenum">
              <a:rPr lang="en-US" altLang="en-US" smtClean="0"/>
              <a:pPr>
                <a:defRPr/>
              </a:pPr>
              <a:t>56</a:t>
            </a:fld>
            <a:endParaRPr lang="en-US" altLang="en-US"/>
          </a:p>
        </p:txBody>
      </p:sp>
      <p:sp>
        <p:nvSpPr>
          <p:cNvPr id="11" name="Date Placeholder 3">
            <a:extLst>
              <a:ext uri="{FF2B5EF4-FFF2-40B4-BE49-F238E27FC236}">
                <a16:creationId xmlns:a16="http://schemas.microsoft.com/office/drawing/2014/main" id="{7B6A8A0E-4BB5-CF0F-9FFB-7A4F2402B0C6}"/>
              </a:ext>
            </a:extLst>
          </p:cNvPr>
          <p:cNvSpPr txBox="1">
            <a:spLocks/>
          </p:cNvSpPr>
          <p:nvPr/>
        </p:nvSpPr>
        <p:spPr>
          <a:xfrm>
            <a:off x="838200" y="6356351"/>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E2B2E243-0AFB-4AB0-8BCD-7E8A01FE7EDE}" type="datetime4">
              <a:rPr lang="en-US" smtClean="0"/>
              <a:pPr>
                <a:defRPr/>
              </a:pPr>
              <a:t>September 23, 2023</a:t>
            </a:fld>
            <a:endParaRPr lang="en-US"/>
          </a:p>
        </p:txBody>
      </p:sp>
      <p:sp>
        <p:nvSpPr>
          <p:cNvPr id="12" name="Footer Placeholder 4">
            <a:extLst>
              <a:ext uri="{FF2B5EF4-FFF2-40B4-BE49-F238E27FC236}">
                <a16:creationId xmlns:a16="http://schemas.microsoft.com/office/drawing/2014/main" id="{538856DB-C13D-6B44-E52C-C15C5D36D650}"/>
              </a:ext>
            </a:extLst>
          </p:cNvPr>
          <p:cNvSpPr txBox="1">
            <a:spLocks/>
          </p:cNvSpPr>
          <p:nvPr/>
        </p:nvSpPr>
        <p:spPr>
          <a:xfrm>
            <a:off x="4038600" y="6356351"/>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a:t>Data Mining: Concepts and Techniques</a:t>
            </a:r>
          </a:p>
        </p:txBody>
      </p:sp>
      <p:sp>
        <p:nvSpPr>
          <p:cNvPr id="13" name="Slide Number Placeholder 5">
            <a:extLst>
              <a:ext uri="{FF2B5EF4-FFF2-40B4-BE49-F238E27FC236}">
                <a16:creationId xmlns:a16="http://schemas.microsoft.com/office/drawing/2014/main" id="{CEC18F77-9ADA-7025-2718-C847095A8E87}"/>
              </a:ext>
            </a:extLst>
          </p:cNvPr>
          <p:cNvSpPr txBox="1">
            <a:spLocks/>
          </p:cNvSpPr>
          <p:nvPr/>
        </p:nvSpPr>
        <p:spPr>
          <a:xfrm>
            <a:off x="8610600" y="6356351"/>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F769ABA6-33D2-4B9E-AD9A-DD94F86140E0}" type="slidenum">
              <a:rPr lang="en-US" altLang="en-US" smtClean="0"/>
              <a:pPr>
                <a:defRPr/>
              </a:pPr>
              <a:t>56</a:t>
            </a:fld>
            <a:endParaRPr lang="en-US" altLang="en-US"/>
          </a:p>
        </p:txBody>
      </p:sp>
      <p:sp>
        <p:nvSpPr>
          <p:cNvPr id="14" name="Date Placeholder 3">
            <a:extLst>
              <a:ext uri="{FF2B5EF4-FFF2-40B4-BE49-F238E27FC236}">
                <a16:creationId xmlns:a16="http://schemas.microsoft.com/office/drawing/2014/main" id="{259F2C4C-2456-E3A8-539A-A19FE9A32B15}"/>
              </a:ext>
            </a:extLst>
          </p:cNvPr>
          <p:cNvSpPr txBox="1">
            <a:spLocks/>
          </p:cNvSpPr>
          <p:nvPr/>
        </p:nvSpPr>
        <p:spPr>
          <a:xfrm>
            <a:off x="838200" y="6356351"/>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E2B2E243-0AFB-4AB0-8BCD-7E8A01FE7EDE}" type="datetime4">
              <a:rPr lang="en-US" smtClean="0"/>
              <a:pPr>
                <a:defRPr/>
              </a:pPr>
              <a:t>September 23, 2023</a:t>
            </a:fld>
            <a:endParaRPr lang="en-US"/>
          </a:p>
        </p:txBody>
      </p:sp>
      <p:sp>
        <p:nvSpPr>
          <p:cNvPr id="15" name="Footer Placeholder 4">
            <a:extLst>
              <a:ext uri="{FF2B5EF4-FFF2-40B4-BE49-F238E27FC236}">
                <a16:creationId xmlns:a16="http://schemas.microsoft.com/office/drawing/2014/main" id="{FAFAC099-AE25-3E26-DE63-D10ED0C7D082}"/>
              </a:ext>
            </a:extLst>
          </p:cNvPr>
          <p:cNvSpPr txBox="1">
            <a:spLocks/>
          </p:cNvSpPr>
          <p:nvPr/>
        </p:nvSpPr>
        <p:spPr>
          <a:xfrm>
            <a:off x="4038600" y="6356351"/>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a:t>Data Mining: Concepts and Techniques</a:t>
            </a:r>
          </a:p>
        </p:txBody>
      </p:sp>
      <p:sp>
        <p:nvSpPr>
          <p:cNvPr id="16" name="Slide Number Placeholder 5">
            <a:extLst>
              <a:ext uri="{FF2B5EF4-FFF2-40B4-BE49-F238E27FC236}">
                <a16:creationId xmlns:a16="http://schemas.microsoft.com/office/drawing/2014/main" id="{3FB62DB6-44DD-D3C0-EB01-75C90E93293F}"/>
              </a:ext>
            </a:extLst>
          </p:cNvPr>
          <p:cNvSpPr txBox="1">
            <a:spLocks/>
          </p:cNvSpPr>
          <p:nvPr/>
        </p:nvSpPr>
        <p:spPr>
          <a:xfrm>
            <a:off x="8610600" y="6356351"/>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F769ABA6-33D2-4B9E-AD9A-DD94F86140E0}" type="slidenum">
              <a:rPr lang="en-US" altLang="en-US" smtClean="0"/>
              <a:pPr>
                <a:defRPr/>
              </a:pPr>
              <a:t>56</a:t>
            </a:fld>
            <a:endParaRPr lang="en-US" altLang="en-US"/>
          </a:p>
        </p:txBody>
      </p:sp>
      <p:sp>
        <p:nvSpPr>
          <p:cNvPr id="17" name="Date Placeholder 3">
            <a:extLst>
              <a:ext uri="{FF2B5EF4-FFF2-40B4-BE49-F238E27FC236}">
                <a16:creationId xmlns:a16="http://schemas.microsoft.com/office/drawing/2014/main" id="{E9539A62-B12D-74E3-1516-0019B7F02D76}"/>
              </a:ext>
            </a:extLst>
          </p:cNvPr>
          <p:cNvSpPr txBox="1">
            <a:spLocks/>
          </p:cNvSpPr>
          <p:nvPr/>
        </p:nvSpPr>
        <p:spPr>
          <a:xfrm>
            <a:off x="838200" y="6356351"/>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E2B2E243-0AFB-4AB0-8BCD-7E8A01FE7EDE}" type="datetime4">
              <a:rPr lang="en-US" smtClean="0"/>
              <a:pPr>
                <a:defRPr/>
              </a:pPr>
              <a:t>September 23, 2023</a:t>
            </a:fld>
            <a:endParaRPr lang="en-US"/>
          </a:p>
        </p:txBody>
      </p:sp>
      <p:sp>
        <p:nvSpPr>
          <p:cNvPr id="18" name="Footer Placeholder 4">
            <a:extLst>
              <a:ext uri="{FF2B5EF4-FFF2-40B4-BE49-F238E27FC236}">
                <a16:creationId xmlns:a16="http://schemas.microsoft.com/office/drawing/2014/main" id="{D4C3C1B5-719F-8A73-CD9E-7B4274504CD6}"/>
              </a:ext>
            </a:extLst>
          </p:cNvPr>
          <p:cNvSpPr txBox="1">
            <a:spLocks/>
          </p:cNvSpPr>
          <p:nvPr/>
        </p:nvSpPr>
        <p:spPr>
          <a:xfrm>
            <a:off x="4038600" y="6356351"/>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a:t>Data Mining: Concepts and Techniques</a:t>
            </a:r>
          </a:p>
        </p:txBody>
      </p:sp>
      <p:sp>
        <p:nvSpPr>
          <p:cNvPr id="19" name="Slide Number Placeholder 5">
            <a:extLst>
              <a:ext uri="{FF2B5EF4-FFF2-40B4-BE49-F238E27FC236}">
                <a16:creationId xmlns:a16="http://schemas.microsoft.com/office/drawing/2014/main" id="{16BEB107-3728-B938-837D-FFDCD1950212}"/>
              </a:ext>
            </a:extLst>
          </p:cNvPr>
          <p:cNvSpPr txBox="1">
            <a:spLocks/>
          </p:cNvSpPr>
          <p:nvPr/>
        </p:nvSpPr>
        <p:spPr>
          <a:xfrm>
            <a:off x="8610600" y="6356351"/>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F769ABA6-33D2-4B9E-AD9A-DD94F86140E0}" type="slidenum">
              <a:rPr lang="en-US" altLang="en-US" smtClean="0"/>
              <a:pPr>
                <a:defRPr/>
              </a:pPr>
              <a:t>56</a:t>
            </a:fld>
            <a:endParaRPr lang="en-US" altLang="en-US"/>
          </a:p>
        </p:txBody>
      </p:sp>
      <p:sp>
        <p:nvSpPr>
          <p:cNvPr id="20" name="Date Placeholder 3">
            <a:extLst>
              <a:ext uri="{FF2B5EF4-FFF2-40B4-BE49-F238E27FC236}">
                <a16:creationId xmlns:a16="http://schemas.microsoft.com/office/drawing/2014/main" id="{36FB5E24-58AB-C979-763B-89DCA4CC0A9B}"/>
              </a:ext>
            </a:extLst>
          </p:cNvPr>
          <p:cNvSpPr txBox="1">
            <a:spLocks/>
          </p:cNvSpPr>
          <p:nvPr/>
        </p:nvSpPr>
        <p:spPr>
          <a:xfrm>
            <a:off x="838200" y="6356351"/>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E2B2E243-0AFB-4AB0-8BCD-7E8A01FE7EDE}" type="datetime4">
              <a:rPr lang="en-US" smtClean="0"/>
              <a:pPr>
                <a:defRPr/>
              </a:pPr>
              <a:t>September 23, 2023</a:t>
            </a:fld>
            <a:endParaRPr lang="en-US"/>
          </a:p>
        </p:txBody>
      </p:sp>
      <p:sp>
        <p:nvSpPr>
          <p:cNvPr id="21" name="Footer Placeholder 4">
            <a:extLst>
              <a:ext uri="{FF2B5EF4-FFF2-40B4-BE49-F238E27FC236}">
                <a16:creationId xmlns:a16="http://schemas.microsoft.com/office/drawing/2014/main" id="{00E5A0F8-22B8-D60A-6C0A-16FE972FFA3A}"/>
              </a:ext>
            </a:extLst>
          </p:cNvPr>
          <p:cNvSpPr txBox="1">
            <a:spLocks/>
          </p:cNvSpPr>
          <p:nvPr/>
        </p:nvSpPr>
        <p:spPr>
          <a:xfrm>
            <a:off x="4038600" y="6356351"/>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a:t>Data Mining: Concepts and Techniques</a:t>
            </a:r>
          </a:p>
        </p:txBody>
      </p:sp>
      <p:sp>
        <p:nvSpPr>
          <p:cNvPr id="22" name="Slide Number Placeholder 5">
            <a:extLst>
              <a:ext uri="{FF2B5EF4-FFF2-40B4-BE49-F238E27FC236}">
                <a16:creationId xmlns:a16="http://schemas.microsoft.com/office/drawing/2014/main" id="{DF5E09CC-7F5B-1DDD-4145-79897CED370D}"/>
              </a:ext>
            </a:extLst>
          </p:cNvPr>
          <p:cNvSpPr txBox="1">
            <a:spLocks/>
          </p:cNvSpPr>
          <p:nvPr/>
        </p:nvSpPr>
        <p:spPr>
          <a:xfrm>
            <a:off x="8610600" y="6356351"/>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F769ABA6-33D2-4B9E-AD9A-DD94F86140E0}" type="slidenum">
              <a:rPr lang="en-US" altLang="en-US" smtClean="0"/>
              <a:pPr>
                <a:defRPr/>
              </a:pPr>
              <a:t>56</a:t>
            </a:fld>
            <a:endParaRPr lang="en-US" altLang="en-US"/>
          </a:p>
        </p:txBody>
      </p:sp>
      <p:sp>
        <p:nvSpPr>
          <p:cNvPr id="23" name="Date Placeholder 3">
            <a:extLst>
              <a:ext uri="{FF2B5EF4-FFF2-40B4-BE49-F238E27FC236}">
                <a16:creationId xmlns:a16="http://schemas.microsoft.com/office/drawing/2014/main" id="{55A66418-DC3B-E498-54AC-685D096EB8C2}"/>
              </a:ext>
            </a:extLst>
          </p:cNvPr>
          <p:cNvSpPr txBox="1">
            <a:spLocks/>
          </p:cNvSpPr>
          <p:nvPr/>
        </p:nvSpPr>
        <p:spPr>
          <a:xfrm>
            <a:off x="838200" y="6356351"/>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E2B2E243-0AFB-4AB0-8BCD-7E8A01FE7EDE}" type="datetime4">
              <a:rPr lang="en-US" smtClean="0"/>
              <a:pPr>
                <a:defRPr/>
              </a:pPr>
              <a:t>September 23, 2023</a:t>
            </a:fld>
            <a:endParaRPr lang="en-US"/>
          </a:p>
        </p:txBody>
      </p:sp>
      <p:sp>
        <p:nvSpPr>
          <p:cNvPr id="24" name="Footer Placeholder 4">
            <a:extLst>
              <a:ext uri="{FF2B5EF4-FFF2-40B4-BE49-F238E27FC236}">
                <a16:creationId xmlns:a16="http://schemas.microsoft.com/office/drawing/2014/main" id="{FF7035A7-B3D2-DD2C-1A80-5E83A4636709}"/>
              </a:ext>
            </a:extLst>
          </p:cNvPr>
          <p:cNvSpPr txBox="1">
            <a:spLocks/>
          </p:cNvSpPr>
          <p:nvPr/>
        </p:nvSpPr>
        <p:spPr>
          <a:xfrm>
            <a:off x="4038600" y="6356351"/>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a:t>Data Mining: Concepts and Techniques</a:t>
            </a:r>
          </a:p>
        </p:txBody>
      </p:sp>
      <p:sp>
        <p:nvSpPr>
          <p:cNvPr id="25" name="Slide Number Placeholder 5">
            <a:extLst>
              <a:ext uri="{FF2B5EF4-FFF2-40B4-BE49-F238E27FC236}">
                <a16:creationId xmlns:a16="http://schemas.microsoft.com/office/drawing/2014/main" id="{556BFF83-C319-AB88-B8EC-E6C7FEE3D75F}"/>
              </a:ext>
            </a:extLst>
          </p:cNvPr>
          <p:cNvSpPr txBox="1">
            <a:spLocks/>
          </p:cNvSpPr>
          <p:nvPr/>
        </p:nvSpPr>
        <p:spPr>
          <a:xfrm>
            <a:off x="8610600" y="6356351"/>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F769ABA6-33D2-4B9E-AD9A-DD94F86140E0}" type="slidenum">
              <a:rPr lang="en-US" altLang="en-US" smtClean="0"/>
              <a:pPr>
                <a:defRPr/>
              </a:pPr>
              <a:t>56</a:t>
            </a:fld>
            <a:endParaRPr lang="en-US" altLang="en-US"/>
          </a:p>
        </p:txBody>
      </p:sp>
      <p:sp>
        <p:nvSpPr>
          <p:cNvPr id="26" name="Date Placeholder 3">
            <a:extLst>
              <a:ext uri="{FF2B5EF4-FFF2-40B4-BE49-F238E27FC236}">
                <a16:creationId xmlns:a16="http://schemas.microsoft.com/office/drawing/2014/main" id="{00BACF9A-1967-03CE-69D4-956B116A6FF2}"/>
              </a:ext>
            </a:extLst>
          </p:cNvPr>
          <p:cNvSpPr txBox="1">
            <a:spLocks/>
          </p:cNvSpPr>
          <p:nvPr/>
        </p:nvSpPr>
        <p:spPr>
          <a:xfrm>
            <a:off x="838200" y="6356351"/>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E2B2E243-0AFB-4AB0-8BCD-7E8A01FE7EDE}" type="datetime4">
              <a:rPr lang="en-US" smtClean="0"/>
              <a:pPr>
                <a:defRPr/>
              </a:pPr>
              <a:t>September 23, 2023</a:t>
            </a:fld>
            <a:endParaRPr lang="en-US"/>
          </a:p>
        </p:txBody>
      </p:sp>
      <p:sp>
        <p:nvSpPr>
          <p:cNvPr id="27" name="Footer Placeholder 4">
            <a:extLst>
              <a:ext uri="{FF2B5EF4-FFF2-40B4-BE49-F238E27FC236}">
                <a16:creationId xmlns:a16="http://schemas.microsoft.com/office/drawing/2014/main" id="{9F28869C-6F8B-06B2-7F70-28B9C7064FD5}"/>
              </a:ext>
            </a:extLst>
          </p:cNvPr>
          <p:cNvSpPr txBox="1">
            <a:spLocks/>
          </p:cNvSpPr>
          <p:nvPr/>
        </p:nvSpPr>
        <p:spPr>
          <a:xfrm>
            <a:off x="4038600" y="6356351"/>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a:t>Data Mining: Concepts and Techniques</a:t>
            </a:r>
          </a:p>
        </p:txBody>
      </p:sp>
      <p:sp>
        <p:nvSpPr>
          <p:cNvPr id="28" name="Slide Number Placeholder 5">
            <a:extLst>
              <a:ext uri="{FF2B5EF4-FFF2-40B4-BE49-F238E27FC236}">
                <a16:creationId xmlns:a16="http://schemas.microsoft.com/office/drawing/2014/main" id="{6626E061-2F18-DD71-7238-5B19960A1B8B}"/>
              </a:ext>
            </a:extLst>
          </p:cNvPr>
          <p:cNvSpPr txBox="1">
            <a:spLocks/>
          </p:cNvSpPr>
          <p:nvPr/>
        </p:nvSpPr>
        <p:spPr>
          <a:xfrm>
            <a:off x="8610600" y="6356351"/>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F769ABA6-33D2-4B9E-AD9A-DD94F86140E0}" type="slidenum">
              <a:rPr lang="en-US" altLang="en-US" smtClean="0"/>
              <a:pPr>
                <a:defRPr/>
              </a:pPr>
              <a:t>56</a:t>
            </a:fld>
            <a:endParaRPr lang="en-US" altLang="en-US"/>
          </a:p>
        </p:txBody>
      </p:sp>
      <p:sp>
        <p:nvSpPr>
          <p:cNvPr id="29" name="Date Placeholder 3">
            <a:extLst>
              <a:ext uri="{FF2B5EF4-FFF2-40B4-BE49-F238E27FC236}">
                <a16:creationId xmlns:a16="http://schemas.microsoft.com/office/drawing/2014/main" id="{AFC9D92D-C002-56E6-5B65-4132ABD48CF1}"/>
              </a:ext>
            </a:extLst>
          </p:cNvPr>
          <p:cNvSpPr txBox="1">
            <a:spLocks/>
          </p:cNvSpPr>
          <p:nvPr/>
        </p:nvSpPr>
        <p:spPr>
          <a:xfrm>
            <a:off x="838200" y="6356351"/>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E2B2E243-0AFB-4AB0-8BCD-7E8A01FE7EDE}" type="datetime4">
              <a:rPr lang="en-US" smtClean="0"/>
              <a:pPr>
                <a:defRPr/>
              </a:pPr>
              <a:t>September 23, 2023</a:t>
            </a:fld>
            <a:endParaRPr lang="en-US"/>
          </a:p>
        </p:txBody>
      </p:sp>
      <p:sp>
        <p:nvSpPr>
          <p:cNvPr id="30" name="Footer Placeholder 4">
            <a:extLst>
              <a:ext uri="{FF2B5EF4-FFF2-40B4-BE49-F238E27FC236}">
                <a16:creationId xmlns:a16="http://schemas.microsoft.com/office/drawing/2014/main" id="{38774431-3B77-3600-89DC-E8B0A2BB34D8}"/>
              </a:ext>
            </a:extLst>
          </p:cNvPr>
          <p:cNvSpPr txBox="1">
            <a:spLocks/>
          </p:cNvSpPr>
          <p:nvPr/>
        </p:nvSpPr>
        <p:spPr>
          <a:xfrm>
            <a:off x="4038600" y="6356351"/>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a:t>Data Mining: Concepts and Techniques</a:t>
            </a:r>
          </a:p>
        </p:txBody>
      </p:sp>
      <p:sp>
        <p:nvSpPr>
          <p:cNvPr id="31" name="Slide Number Placeholder 5">
            <a:extLst>
              <a:ext uri="{FF2B5EF4-FFF2-40B4-BE49-F238E27FC236}">
                <a16:creationId xmlns:a16="http://schemas.microsoft.com/office/drawing/2014/main" id="{574F2C9C-D8F2-D601-B025-02B7EDB2A03D}"/>
              </a:ext>
            </a:extLst>
          </p:cNvPr>
          <p:cNvSpPr txBox="1">
            <a:spLocks/>
          </p:cNvSpPr>
          <p:nvPr/>
        </p:nvSpPr>
        <p:spPr>
          <a:xfrm>
            <a:off x="8610600" y="6356351"/>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F769ABA6-33D2-4B9E-AD9A-DD94F86140E0}" type="slidenum">
              <a:rPr lang="en-US" altLang="en-US" smtClean="0"/>
              <a:pPr>
                <a:defRPr/>
              </a:pPr>
              <a:t>56</a:t>
            </a:fld>
            <a:endParaRPr lang="en-US" altLang="en-US"/>
          </a:p>
        </p:txBody>
      </p:sp>
      <p:sp>
        <p:nvSpPr>
          <p:cNvPr id="32" name="TextBox 31">
            <a:extLst>
              <a:ext uri="{FF2B5EF4-FFF2-40B4-BE49-F238E27FC236}">
                <a16:creationId xmlns:a16="http://schemas.microsoft.com/office/drawing/2014/main" id="{C874DFA3-80E8-07A8-4C6C-6FF8B1235E7F}"/>
              </a:ext>
            </a:extLst>
          </p:cNvPr>
          <p:cNvSpPr txBox="1"/>
          <p:nvPr/>
        </p:nvSpPr>
        <p:spPr>
          <a:xfrm>
            <a:off x="534330" y="713146"/>
            <a:ext cx="6094140" cy="400110"/>
          </a:xfrm>
          <a:prstGeom prst="rect">
            <a:avLst/>
          </a:prstGeom>
          <a:noFill/>
        </p:spPr>
        <p:txBody>
          <a:bodyPr wrap="square">
            <a:spAutoFit/>
          </a:bodyPr>
          <a:lstStyle/>
          <a:p>
            <a:r>
              <a:rPr lang="en-US" sz="2000" b="1" dirty="0">
                <a:latin typeface="Arial "/>
              </a:rPr>
              <a:t>4.2 </a:t>
            </a:r>
            <a:r>
              <a:rPr lang="en-US" sz="2000" b="1" dirty="0" err="1">
                <a:latin typeface="Arial "/>
              </a:rPr>
              <a:t>Lựa</a:t>
            </a:r>
            <a:r>
              <a:rPr lang="en-US" sz="2000" b="1" dirty="0">
                <a:latin typeface="Arial "/>
              </a:rPr>
              <a:t> </a:t>
            </a:r>
            <a:r>
              <a:rPr lang="en-US" sz="2000" b="1" dirty="0" err="1">
                <a:latin typeface="Arial "/>
              </a:rPr>
              <a:t>chọn</a:t>
            </a:r>
            <a:r>
              <a:rPr lang="en-US" sz="2000" b="1" dirty="0">
                <a:latin typeface="Arial "/>
              </a:rPr>
              <a:t> </a:t>
            </a:r>
            <a:r>
              <a:rPr lang="en-US" sz="2000" b="1" dirty="0" err="1">
                <a:latin typeface="Arial "/>
              </a:rPr>
              <a:t>đặc</a:t>
            </a:r>
            <a:r>
              <a:rPr lang="en-US" sz="2000" b="1" dirty="0">
                <a:latin typeface="Arial "/>
              </a:rPr>
              <a:t> </a:t>
            </a:r>
            <a:r>
              <a:rPr lang="en-US" sz="2000" b="1" dirty="0" err="1">
                <a:latin typeface="Arial "/>
              </a:rPr>
              <a:t>trưng</a:t>
            </a:r>
            <a:r>
              <a:rPr lang="en-US" sz="2000" b="1" dirty="0">
                <a:latin typeface="Arial "/>
              </a:rPr>
              <a:t> (Feature Selection)</a:t>
            </a:r>
            <a:endParaRPr lang="en-ID" sz="2000" b="1" dirty="0">
              <a:latin typeface="Arial "/>
            </a:endParaRPr>
          </a:p>
        </p:txBody>
      </p:sp>
      <p:grpSp>
        <p:nvGrpSpPr>
          <p:cNvPr id="46" name="Group 45">
            <a:extLst>
              <a:ext uri="{FF2B5EF4-FFF2-40B4-BE49-F238E27FC236}">
                <a16:creationId xmlns:a16="http://schemas.microsoft.com/office/drawing/2014/main" id="{D6DC1B43-A48A-3C30-F82A-1014CFE278D8}"/>
              </a:ext>
            </a:extLst>
          </p:cNvPr>
          <p:cNvGrpSpPr/>
          <p:nvPr/>
        </p:nvGrpSpPr>
        <p:grpSpPr>
          <a:xfrm>
            <a:off x="2209800" y="1452072"/>
            <a:ext cx="7899399" cy="2282731"/>
            <a:chOff x="1820334" y="1790889"/>
            <a:chExt cx="7899399" cy="2282731"/>
          </a:xfrm>
        </p:grpSpPr>
        <p:sp>
          <p:nvSpPr>
            <p:cNvPr id="36" name="TextBox 35">
              <a:extLst>
                <a:ext uri="{FF2B5EF4-FFF2-40B4-BE49-F238E27FC236}">
                  <a16:creationId xmlns:a16="http://schemas.microsoft.com/office/drawing/2014/main" id="{114D99CA-53A2-B785-CAC6-40B949CA3DC9}"/>
                </a:ext>
              </a:extLst>
            </p:cNvPr>
            <p:cNvSpPr txBox="1"/>
            <p:nvPr/>
          </p:nvSpPr>
          <p:spPr>
            <a:xfrm>
              <a:off x="5994400" y="1790889"/>
              <a:ext cx="3070578" cy="369332"/>
            </a:xfrm>
            <a:prstGeom prst="rect">
              <a:avLst/>
            </a:prstGeom>
            <a:noFill/>
          </p:spPr>
          <p:txBody>
            <a:bodyPr wrap="square" rtlCol="0">
              <a:spAutoFit/>
            </a:bodyPr>
            <a:lstStyle/>
            <a:p>
              <a:r>
                <a:rPr lang="en-US" dirty="0" err="1"/>
                <a:t>Lựa</a:t>
              </a:r>
              <a:r>
                <a:rPr lang="en-US" dirty="0"/>
                <a:t> </a:t>
              </a:r>
              <a:r>
                <a:rPr lang="en-US" dirty="0" err="1"/>
                <a:t>chọn</a:t>
              </a:r>
              <a:r>
                <a:rPr lang="en-US" dirty="0"/>
                <a:t> </a:t>
              </a:r>
              <a:r>
                <a:rPr lang="en-US" dirty="0" err="1"/>
                <a:t>biến</a:t>
              </a:r>
              <a:r>
                <a:rPr lang="en-US" dirty="0"/>
                <a:t> (Variable)</a:t>
              </a:r>
              <a:endParaRPr lang="en-ID" dirty="0"/>
            </a:p>
          </p:txBody>
        </p:sp>
        <p:sp>
          <p:nvSpPr>
            <p:cNvPr id="39" name="TextBox 38">
              <a:extLst>
                <a:ext uri="{FF2B5EF4-FFF2-40B4-BE49-F238E27FC236}">
                  <a16:creationId xmlns:a16="http://schemas.microsoft.com/office/drawing/2014/main" id="{2A8FACA7-8264-8B72-81E6-15F16370267C}"/>
                </a:ext>
              </a:extLst>
            </p:cNvPr>
            <p:cNvSpPr txBox="1"/>
            <p:nvPr/>
          </p:nvSpPr>
          <p:spPr>
            <a:xfrm>
              <a:off x="1820334" y="2822222"/>
              <a:ext cx="2435578" cy="369332"/>
            </a:xfrm>
            <a:prstGeom prst="rect">
              <a:avLst/>
            </a:prstGeom>
            <a:noFill/>
          </p:spPr>
          <p:txBody>
            <a:bodyPr wrap="square" rtlCol="0">
              <a:spAutoFit/>
            </a:bodyPr>
            <a:lstStyle/>
            <a:p>
              <a:r>
                <a:rPr lang="en-US" dirty="0" err="1"/>
                <a:t>Lựa</a:t>
              </a:r>
              <a:r>
                <a:rPr lang="en-US" dirty="0"/>
                <a:t> </a:t>
              </a:r>
              <a:r>
                <a:rPr lang="en-US" dirty="0" err="1"/>
                <a:t>chọn</a:t>
              </a:r>
              <a:r>
                <a:rPr lang="en-US" dirty="0"/>
                <a:t> </a:t>
              </a:r>
              <a:r>
                <a:rPr lang="en-US" dirty="0" err="1"/>
                <a:t>đặc</a:t>
              </a:r>
              <a:r>
                <a:rPr lang="en-US" dirty="0"/>
                <a:t> </a:t>
              </a:r>
              <a:r>
                <a:rPr lang="en-US" dirty="0" err="1"/>
                <a:t>trưng</a:t>
              </a:r>
              <a:endParaRPr lang="en-ID" dirty="0"/>
            </a:p>
          </p:txBody>
        </p:sp>
        <p:sp>
          <p:nvSpPr>
            <p:cNvPr id="40" name="TextBox 39">
              <a:extLst>
                <a:ext uri="{FF2B5EF4-FFF2-40B4-BE49-F238E27FC236}">
                  <a16:creationId xmlns:a16="http://schemas.microsoft.com/office/drawing/2014/main" id="{67D4C64D-9753-8479-DC82-E322CA3199E1}"/>
                </a:ext>
              </a:extLst>
            </p:cNvPr>
            <p:cNvSpPr txBox="1"/>
            <p:nvPr/>
          </p:nvSpPr>
          <p:spPr>
            <a:xfrm>
              <a:off x="5994400" y="3704288"/>
              <a:ext cx="3725333" cy="369332"/>
            </a:xfrm>
            <a:prstGeom prst="rect">
              <a:avLst/>
            </a:prstGeom>
            <a:noFill/>
          </p:spPr>
          <p:txBody>
            <a:bodyPr wrap="square" rtlCol="0">
              <a:spAutoFit/>
            </a:bodyPr>
            <a:lstStyle/>
            <a:p>
              <a:r>
                <a:rPr lang="en-US" dirty="0" err="1"/>
                <a:t>Lựa</a:t>
              </a:r>
              <a:r>
                <a:rPr lang="en-US" dirty="0"/>
                <a:t> </a:t>
              </a:r>
              <a:r>
                <a:rPr lang="en-US" dirty="0" err="1"/>
                <a:t>chọn</a:t>
              </a:r>
              <a:r>
                <a:rPr lang="en-US" dirty="0"/>
                <a:t> </a:t>
              </a:r>
              <a:r>
                <a:rPr lang="en-US" dirty="0" err="1"/>
                <a:t>thuộc</a:t>
              </a:r>
              <a:r>
                <a:rPr lang="en-US" dirty="0"/>
                <a:t> </a:t>
              </a:r>
              <a:r>
                <a:rPr lang="en-US" dirty="0" err="1"/>
                <a:t>tính</a:t>
              </a:r>
              <a:r>
                <a:rPr lang="en-US" dirty="0"/>
                <a:t> (Attribute)</a:t>
              </a:r>
              <a:endParaRPr lang="en-ID" dirty="0"/>
            </a:p>
          </p:txBody>
        </p:sp>
        <p:cxnSp>
          <p:nvCxnSpPr>
            <p:cNvPr id="42" name="Straight Arrow Connector 41">
              <a:extLst>
                <a:ext uri="{FF2B5EF4-FFF2-40B4-BE49-F238E27FC236}">
                  <a16:creationId xmlns:a16="http://schemas.microsoft.com/office/drawing/2014/main" id="{6C1DDEAD-A106-DF75-BF5F-C6E72D0E6F12}"/>
                </a:ext>
              </a:extLst>
            </p:cNvPr>
            <p:cNvCxnSpPr>
              <a:stCxn id="39" idx="3"/>
              <a:endCxn id="36" idx="1"/>
            </p:cNvCxnSpPr>
            <p:nvPr/>
          </p:nvCxnSpPr>
          <p:spPr>
            <a:xfrm flipV="1">
              <a:off x="4255912" y="1975555"/>
              <a:ext cx="1738488" cy="103133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2428CC97-63ED-A070-8477-185C15E32BC1}"/>
                </a:ext>
              </a:extLst>
            </p:cNvPr>
            <p:cNvCxnSpPr>
              <a:cxnSpLocks/>
              <a:stCxn id="39" idx="3"/>
              <a:endCxn id="40" idx="1"/>
            </p:cNvCxnSpPr>
            <p:nvPr/>
          </p:nvCxnSpPr>
          <p:spPr>
            <a:xfrm>
              <a:off x="4255912" y="3006888"/>
              <a:ext cx="1738488" cy="8820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1026" name="Picture 2" descr="lựa chọn tính năng">
            <a:extLst>
              <a:ext uri="{FF2B5EF4-FFF2-40B4-BE49-F238E27FC236}">
                <a16:creationId xmlns:a16="http://schemas.microsoft.com/office/drawing/2014/main" id="{887377D5-FD9E-DD52-8771-C663DCD883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96862" y="3974326"/>
            <a:ext cx="7557582" cy="20823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3375503"/>
      </p:ext>
    </p:extLst>
  </p:cSld>
  <p:clrMapOvr>
    <a:masterClrMapping/>
  </p:clrMapOvr>
  <p:transition>
    <p:zoom/>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6F0383EE-00B6-697B-D4E8-50406BCF4890}"/>
              </a:ext>
            </a:extLst>
          </p:cNvPr>
          <p:cNvSpPr>
            <a:spLocks noGrp="1"/>
          </p:cNvSpPr>
          <p:nvPr>
            <p:ph type="dt" sz="half" idx="10"/>
          </p:nvPr>
        </p:nvSpPr>
        <p:spPr/>
        <p:txBody>
          <a:bodyPr/>
          <a:lstStyle/>
          <a:p>
            <a:pPr>
              <a:defRPr/>
            </a:pPr>
            <a:fld id="{E2B2E243-0AFB-4AB0-8BCD-7E8A01FE7EDE}" type="datetime4">
              <a:rPr lang="en-US" smtClean="0"/>
              <a:pPr>
                <a:defRPr/>
              </a:pPr>
              <a:t>September 23, 2023</a:t>
            </a:fld>
            <a:endParaRPr lang="en-US"/>
          </a:p>
        </p:txBody>
      </p:sp>
      <p:sp>
        <p:nvSpPr>
          <p:cNvPr id="5" name="Footer Placeholder 4">
            <a:extLst>
              <a:ext uri="{FF2B5EF4-FFF2-40B4-BE49-F238E27FC236}">
                <a16:creationId xmlns:a16="http://schemas.microsoft.com/office/drawing/2014/main" id="{B0D068CC-6643-6D99-1F3D-FE6D485D045D}"/>
              </a:ext>
            </a:extLst>
          </p:cNvPr>
          <p:cNvSpPr>
            <a:spLocks noGrp="1"/>
          </p:cNvSpPr>
          <p:nvPr>
            <p:ph type="ftr" sz="quarter" idx="11"/>
          </p:nvPr>
        </p:nvSpPr>
        <p:spPr/>
        <p:txBody>
          <a:bodyPr/>
          <a:lstStyle/>
          <a:p>
            <a:pPr>
              <a:defRPr/>
            </a:pPr>
            <a:r>
              <a:rPr lang="en-US"/>
              <a:t>Data Mining: Concepts and Techniques</a:t>
            </a:r>
          </a:p>
        </p:txBody>
      </p:sp>
      <p:sp>
        <p:nvSpPr>
          <p:cNvPr id="6" name="Slide Number Placeholder 5">
            <a:extLst>
              <a:ext uri="{FF2B5EF4-FFF2-40B4-BE49-F238E27FC236}">
                <a16:creationId xmlns:a16="http://schemas.microsoft.com/office/drawing/2014/main" id="{AF43CDFD-4A78-CDE5-8487-B3CF4B92A55B}"/>
              </a:ext>
            </a:extLst>
          </p:cNvPr>
          <p:cNvSpPr>
            <a:spLocks noGrp="1"/>
          </p:cNvSpPr>
          <p:nvPr>
            <p:ph type="sldNum" sz="quarter" idx="12"/>
          </p:nvPr>
        </p:nvSpPr>
        <p:spPr/>
        <p:txBody>
          <a:bodyPr/>
          <a:lstStyle/>
          <a:p>
            <a:pPr>
              <a:defRPr/>
            </a:pPr>
            <a:fld id="{F769ABA6-33D2-4B9E-AD9A-DD94F86140E0}" type="slidenum">
              <a:rPr lang="en-US" altLang="en-US" smtClean="0"/>
              <a:pPr>
                <a:defRPr/>
              </a:pPr>
              <a:t>57</a:t>
            </a:fld>
            <a:endParaRPr lang="en-US" altLang="en-US"/>
          </a:p>
        </p:txBody>
      </p:sp>
      <p:sp>
        <p:nvSpPr>
          <p:cNvPr id="7" name="Date Placeholder 3">
            <a:extLst>
              <a:ext uri="{FF2B5EF4-FFF2-40B4-BE49-F238E27FC236}">
                <a16:creationId xmlns:a16="http://schemas.microsoft.com/office/drawing/2014/main" id="{D9FC49A6-0B21-E05D-C3D5-EDBA24E2F297}"/>
              </a:ext>
            </a:extLst>
          </p:cNvPr>
          <p:cNvSpPr txBox="1">
            <a:spLocks/>
          </p:cNvSpPr>
          <p:nvPr/>
        </p:nvSpPr>
        <p:spPr>
          <a:xfrm>
            <a:off x="838200" y="6356351"/>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E2B2E243-0AFB-4AB0-8BCD-7E8A01FE7EDE}" type="datetime4">
              <a:rPr lang="en-US" smtClean="0"/>
              <a:pPr>
                <a:defRPr/>
              </a:pPr>
              <a:t>September 23, 2023</a:t>
            </a:fld>
            <a:endParaRPr lang="en-US"/>
          </a:p>
        </p:txBody>
      </p:sp>
      <p:sp>
        <p:nvSpPr>
          <p:cNvPr id="8" name="Footer Placeholder 4">
            <a:extLst>
              <a:ext uri="{FF2B5EF4-FFF2-40B4-BE49-F238E27FC236}">
                <a16:creationId xmlns:a16="http://schemas.microsoft.com/office/drawing/2014/main" id="{1ECC3FE0-FD1C-23D0-1AEC-BCDB9D492CD6}"/>
              </a:ext>
            </a:extLst>
          </p:cNvPr>
          <p:cNvSpPr txBox="1">
            <a:spLocks/>
          </p:cNvSpPr>
          <p:nvPr/>
        </p:nvSpPr>
        <p:spPr>
          <a:xfrm>
            <a:off x="4038600" y="6356351"/>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a:t>Data Mining: Concepts and Techniques</a:t>
            </a:r>
          </a:p>
        </p:txBody>
      </p:sp>
      <p:sp>
        <p:nvSpPr>
          <p:cNvPr id="9" name="Slide Number Placeholder 5">
            <a:extLst>
              <a:ext uri="{FF2B5EF4-FFF2-40B4-BE49-F238E27FC236}">
                <a16:creationId xmlns:a16="http://schemas.microsoft.com/office/drawing/2014/main" id="{EB868740-6C10-5236-086C-E6D83389C7D3}"/>
              </a:ext>
            </a:extLst>
          </p:cNvPr>
          <p:cNvSpPr txBox="1">
            <a:spLocks/>
          </p:cNvSpPr>
          <p:nvPr/>
        </p:nvSpPr>
        <p:spPr>
          <a:xfrm>
            <a:off x="8610600" y="6356351"/>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F769ABA6-33D2-4B9E-AD9A-DD94F86140E0}" type="slidenum">
              <a:rPr lang="en-US" altLang="en-US" smtClean="0"/>
              <a:pPr>
                <a:defRPr/>
              </a:pPr>
              <a:t>57</a:t>
            </a:fld>
            <a:endParaRPr lang="en-US" altLang="en-US"/>
          </a:p>
        </p:txBody>
      </p:sp>
      <p:sp>
        <p:nvSpPr>
          <p:cNvPr id="10" name="Date Placeholder 3">
            <a:extLst>
              <a:ext uri="{FF2B5EF4-FFF2-40B4-BE49-F238E27FC236}">
                <a16:creationId xmlns:a16="http://schemas.microsoft.com/office/drawing/2014/main" id="{ABE0BE4F-52B9-6793-2A2F-C0BC8E23D14F}"/>
              </a:ext>
            </a:extLst>
          </p:cNvPr>
          <p:cNvSpPr txBox="1">
            <a:spLocks/>
          </p:cNvSpPr>
          <p:nvPr/>
        </p:nvSpPr>
        <p:spPr>
          <a:xfrm>
            <a:off x="838200" y="6356351"/>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E2B2E243-0AFB-4AB0-8BCD-7E8A01FE7EDE}" type="datetime4">
              <a:rPr lang="en-US" smtClean="0"/>
              <a:pPr>
                <a:defRPr/>
              </a:pPr>
              <a:t>September 23, 2023</a:t>
            </a:fld>
            <a:endParaRPr lang="en-US"/>
          </a:p>
        </p:txBody>
      </p:sp>
      <p:sp>
        <p:nvSpPr>
          <p:cNvPr id="11" name="Footer Placeholder 4">
            <a:extLst>
              <a:ext uri="{FF2B5EF4-FFF2-40B4-BE49-F238E27FC236}">
                <a16:creationId xmlns:a16="http://schemas.microsoft.com/office/drawing/2014/main" id="{E744CD8C-60C9-AD30-1CCD-DED0CD8722DC}"/>
              </a:ext>
            </a:extLst>
          </p:cNvPr>
          <p:cNvSpPr txBox="1">
            <a:spLocks/>
          </p:cNvSpPr>
          <p:nvPr/>
        </p:nvSpPr>
        <p:spPr>
          <a:xfrm>
            <a:off x="4038600" y="6356351"/>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a:t>Data Mining: Concepts and Techniques</a:t>
            </a:r>
          </a:p>
        </p:txBody>
      </p:sp>
      <p:sp>
        <p:nvSpPr>
          <p:cNvPr id="12" name="Slide Number Placeholder 5">
            <a:extLst>
              <a:ext uri="{FF2B5EF4-FFF2-40B4-BE49-F238E27FC236}">
                <a16:creationId xmlns:a16="http://schemas.microsoft.com/office/drawing/2014/main" id="{B56E6E33-E4DB-4A93-69F9-A6438012A38E}"/>
              </a:ext>
            </a:extLst>
          </p:cNvPr>
          <p:cNvSpPr txBox="1">
            <a:spLocks/>
          </p:cNvSpPr>
          <p:nvPr/>
        </p:nvSpPr>
        <p:spPr>
          <a:xfrm>
            <a:off x="8610600" y="6356351"/>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F769ABA6-33D2-4B9E-AD9A-DD94F86140E0}" type="slidenum">
              <a:rPr lang="en-US" altLang="en-US" smtClean="0"/>
              <a:pPr>
                <a:defRPr/>
              </a:pPr>
              <a:t>57</a:t>
            </a:fld>
            <a:endParaRPr lang="en-US" altLang="en-US"/>
          </a:p>
        </p:txBody>
      </p:sp>
      <p:sp>
        <p:nvSpPr>
          <p:cNvPr id="13" name="Date Placeholder 3">
            <a:extLst>
              <a:ext uri="{FF2B5EF4-FFF2-40B4-BE49-F238E27FC236}">
                <a16:creationId xmlns:a16="http://schemas.microsoft.com/office/drawing/2014/main" id="{F4B8AEEC-D0D2-96FD-30B3-21FE92EC2A68}"/>
              </a:ext>
            </a:extLst>
          </p:cNvPr>
          <p:cNvSpPr txBox="1">
            <a:spLocks/>
          </p:cNvSpPr>
          <p:nvPr/>
        </p:nvSpPr>
        <p:spPr>
          <a:xfrm>
            <a:off x="838200" y="6356351"/>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E2B2E243-0AFB-4AB0-8BCD-7E8A01FE7EDE}" type="datetime4">
              <a:rPr lang="en-US" smtClean="0"/>
              <a:pPr>
                <a:defRPr/>
              </a:pPr>
              <a:t>September 23, 2023</a:t>
            </a:fld>
            <a:endParaRPr lang="en-US"/>
          </a:p>
        </p:txBody>
      </p:sp>
      <p:sp>
        <p:nvSpPr>
          <p:cNvPr id="14" name="Footer Placeholder 4">
            <a:extLst>
              <a:ext uri="{FF2B5EF4-FFF2-40B4-BE49-F238E27FC236}">
                <a16:creationId xmlns:a16="http://schemas.microsoft.com/office/drawing/2014/main" id="{23E5EC68-0AF4-20E0-F085-C9BFBA2C4F37}"/>
              </a:ext>
            </a:extLst>
          </p:cNvPr>
          <p:cNvSpPr txBox="1">
            <a:spLocks/>
          </p:cNvSpPr>
          <p:nvPr/>
        </p:nvSpPr>
        <p:spPr>
          <a:xfrm>
            <a:off x="4038600" y="6356351"/>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a:t>Data Mining: Concepts and Techniques</a:t>
            </a:r>
          </a:p>
        </p:txBody>
      </p:sp>
      <p:sp>
        <p:nvSpPr>
          <p:cNvPr id="15" name="Slide Number Placeholder 5">
            <a:extLst>
              <a:ext uri="{FF2B5EF4-FFF2-40B4-BE49-F238E27FC236}">
                <a16:creationId xmlns:a16="http://schemas.microsoft.com/office/drawing/2014/main" id="{A9E41CC7-3AC1-9A9F-202A-44C4DD2707DD}"/>
              </a:ext>
            </a:extLst>
          </p:cNvPr>
          <p:cNvSpPr txBox="1">
            <a:spLocks/>
          </p:cNvSpPr>
          <p:nvPr/>
        </p:nvSpPr>
        <p:spPr>
          <a:xfrm>
            <a:off x="8610600" y="6356351"/>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F769ABA6-33D2-4B9E-AD9A-DD94F86140E0}" type="slidenum">
              <a:rPr lang="en-US" altLang="en-US" smtClean="0"/>
              <a:pPr>
                <a:defRPr/>
              </a:pPr>
              <a:t>57</a:t>
            </a:fld>
            <a:endParaRPr lang="en-US" altLang="en-US"/>
          </a:p>
        </p:txBody>
      </p:sp>
      <p:sp>
        <p:nvSpPr>
          <p:cNvPr id="16" name="Date Placeholder 3">
            <a:extLst>
              <a:ext uri="{FF2B5EF4-FFF2-40B4-BE49-F238E27FC236}">
                <a16:creationId xmlns:a16="http://schemas.microsoft.com/office/drawing/2014/main" id="{E83AFF13-C21B-B445-7CFA-9BB7711186E8}"/>
              </a:ext>
            </a:extLst>
          </p:cNvPr>
          <p:cNvSpPr txBox="1">
            <a:spLocks/>
          </p:cNvSpPr>
          <p:nvPr/>
        </p:nvSpPr>
        <p:spPr>
          <a:xfrm>
            <a:off x="838200" y="6356351"/>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E2B2E243-0AFB-4AB0-8BCD-7E8A01FE7EDE}" type="datetime4">
              <a:rPr lang="en-US" smtClean="0"/>
              <a:pPr>
                <a:defRPr/>
              </a:pPr>
              <a:t>September 23, 2023</a:t>
            </a:fld>
            <a:endParaRPr lang="en-US"/>
          </a:p>
        </p:txBody>
      </p:sp>
      <p:sp>
        <p:nvSpPr>
          <p:cNvPr id="17" name="Footer Placeholder 4">
            <a:extLst>
              <a:ext uri="{FF2B5EF4-FFF2-40B4-BE49-F238E27FC236}">
                <a16:creationId xmlns:a16="http://schemas.microsoft.com/office/drawing/2014/main" id="{A6265FA6-7571-83A1-0EC6-76F5394A6FF9}"/>
              </a:ext>
            </a:extLst>
          </p:cNvPr>
          <p:cNvSpPr txBox="1">
            <a:spLocks/>
          </p:cNvSpPr>
          <p:nvPr/>
        </p:nvSpPr>
        <p:spPr>
          <a:xfrm>
            <a:off x="4038600" y="6356351"/>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a:t>Data Mining: Concepts and Techniques</a:t>
            </a:r>
          </a:p>
        </p:txBody>
      </p:sp>
      <p:sp>
        <p:nvSpPr>
          <p:cNvPr id="18" name="Slide Number Placeholder 5">
            <a:extLst>
              <a:ext uri="{FF2B5EF4-FFF2-40B4-BE49-F238E27FC236}">
                <a16:creationId xmlns:a16="http://schemas.microsoft.com/office/drawing/2014/main" id="{9A2E40FF-8C3C-D990-37E4-39A31D5652DD}"/>
              </a:ext>
            </a:extLst>
          </p:cNvPr>
          <p:cNvSpPr txBox="1">
            <a:spLocks/>
          </p:cNvSpPr>
          <p:nvPr/>
        </p:nvSpPr>
        <p:spPr>
          <a:xfrm>
            <a:off x="8610600" y="6356351"/>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F769ABA6-33D2-4B9E-AD9A-DD94F86140E0}" type="slidenum">
              <a:rPr lang="en-US" altLang="en-US" smtClean="0"/>
              <a:pPr>
                <a:defRPr/>
              </a:pPr>
              <a:t>57</a:t>
            </a:fld>
            <a:endParaRPr lang="en-US" altLang="en-US"/>
          </a:p>
        </p:txBody>
      </p:sp>
      <p:sp>
        <p:nvSpPr>
          <p:cNvPr id="19" name="Date Placeholder 3">
            <a:extLst>
              <a:ext uri="{FF2B5EF4-FFF2-40B4-BE49-F238E27FC236}">
                <a16:creationId xmlns:a16="http://schemas.microsoft.com/office/drawing/2014/main" id="{CB70C610-978F-941F-8E05-2BE48F9AEF0B}"/>
              </a:ext>
            </a:extLst>
          </p:cNvPr>
          <p:cNvSpPr txBox="1">
            <a:spLocks/>
          </p:cNvSpPr>
          <p:nvPr/>
        </p:nvSpPr>
        <p:spPr>
          <a:xfrm>
            <a:off x="838200" y="6356351"/>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E2B2E243-0AFB-4AB0-8BCD-7E8A01FE7EDE}" type="datetime4">
              <a:rPr lang="en-US" smtClean="0"/>
              <a:pPr>
                <a:defRPr/>
              </a:pPr>
              <a:t>September 23, 2023</a:t>
            </a:fld>
            <a:endParaRPr lang="en-US"/>
          </a:p>
        </p:txBody>
      </p:sp>
      <p:sp>
        <p:nvSpPr>
          <p:cNvPr id="20" name="Footer Placeholder 4">
            <a:extLst>
              <a:ext uri="{FF2B5EF4-FFF2-40B4-BE49-F238E27FC236}">
                <a16:creationId xmlns:a16="http://schemas.microsoft.com/office/drawing/2014/main" id="{ED90341D-4D5F-F744-C2B8-B4DD5C7143DF}"/>
              </a:ext>
            </a:extLst>
          </p:cNvPr>
          <p:cNvSpPr txBox="1">
            <a:spLocks/>
          </p:cNvSpPr>
          <p:nvPr/>
        </p:nvSpPr>
        <p:spPr>
          <a:xfrm>
            <a:off x="4038600" y="6356351"/>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a:t>Data Mining: Concepts and Techniques</a:t>
            </a:r>
          </a:p>
        </p:txBody>
      </p:sp>
      <p:sp>
        <p:nvSpPr>
          <p:cNvPr id="21" name="Slide Number Placeholder 5">
            <a:extLst>
              <a:ext uri="{FF2B5EF4-FFF2-40B4-BE49-F238E27FC236}">
                <a16:creationId xmlns:a16="http://schemas.microsoft.com/office/drawing/2014/main" id="{0B03AAB3-C9F8-7CA9-0591-596EF5B6C3B8}"/>
              </a:ext>
            </a:extLst>
          </p:cNvPr>
          <p:cNvSpPr txBox="1">
            <a:spLocks/>
          </p:cNvSpPr>
          <p:nvPr/>
        </p:nvSpPr>
        <p:spPr>
          <a:xfrm>
            <a:off x="8610600" y="6356351"/>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F769ABA6-33D2-4B9E-AD9A-DD94F86140E0}" type="slidenum">
              <a:rPr lang="en-US" altLang="en-US" smtClean="0"/>
              <a:pPr>
                <a:defRPr/>
              </a:pPr>
              <a:t>57</a:t>
            </a:fld>
            <a:endParaRPr lang="en-US" altLang="en-US"/>
          </a:p>
        </p:txBody>
      </p:sp>
      <p:sp>
        <p:nvSpPr>
          <p:cNvPr id="22" name="Date Placeholder 3">
            <a:extLst>
              <a:ext uri="{FF2B5EF4-FFF2-40B4-BE49-F238E27FC236}">
                <a16:creationId xmlns:a16="http://schemas.microsoft.com/office/drawing/2014/main" id="{8CA998BD-822A-F695-EA09-910419F2B15E}"/>
              </a:ext>
            </a:extLst>
          </p:cNvPr>
          <p:cNvSpPr txBox="1">
            <a:spLocks/>
          </p:cNvSpPr>
          <p:nvPr/>
        </p:nvSpPr>
        <p:spPr>
          <a:xfrm>
            <a:off x="838200" y="6356351"/>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E2B2E243-0AFB-4AB0-8BCD-7E8A01FE7EDE}" type="datetime4">
              <a:rPr lang="en-US" smtClean="0"/>
              <a:pPr>
                <a:defRPr/>
              </a:pPr>
              <a:t>September 23, 2023</a:t>
            </a:fld>
            <a:endParaRPr lang="en-US"/>
          </a:p>
        </p:txBody>
      </p:sp>
      <p:sp>
        <p:nvSpPr>
          <p:cNvPr id="23" name="Footer Placeholder 4">
            <a:extLst>
              <a:ext uri="{FF2B5EF4-FFF2-40B4-BE49-F238E27FC236}">
                <a16:creationId xmlns:a16="http://schemas.microsoft.com/office/drawing/2014/main" id="{B20FDD4C-87BC-B559-7DC7-147548C16BC8}"/>
              </a:ext>
            </a:extLst>
          </p:cNvPr>
          <p:cNvSpPr txBox="1">
            <a:spLocks/>
          </p:cNvSpPr>
          <p:nvPr/>
        </p:nvSpPr>
        <p:spPr>
          <a:xfrm>
            <a:off x="4038600" y="6356351"/>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a:t>Data Mining: Concepts and Techniques</a:t>
            </a:r>
          </a:p>
        </p:txBody>
      </p:sp>
      <p:sp>
        <p:nvSpPr>
          <p:cNvPr id="24" name="Slide Number Placeholder 5">
            <a:extLst>
              <a:ext uri="{FF2B5EF4-FFF2-40B4-BE49-F238E27FC236}">
                <a16:creationId xmlns:a16="http://schemas.microsoft.com/office/drawing/2014/main" id="{64FBF26B-4CB6-CE3E-BBE8-BFC554DEA680}"/>
              </a:ext>
            </a:extLst>
          </p:cNvPr>
          <p:cNvSpPr txBox="1">
            <a:spLocks/>
          </p:cNvSpPr>
          <p:nvPr/>
        </p:nvSpPr>
        <p:spPr>
          <a:xfrm>
            <a:off x="8610600" y="6356351"/>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F769ABA6-33D2-4B9E-AD9A-DD94F86140E0}" type="slidenum">
              <a:rPr lang="en-US" altLang="en-US" smtClean="0"/>
              <a:pPr>
                <a:defRPr/>
              </a:pPr>
              <a:t>57</a:t>
            </a:fld>
            <a:endParaRPr lang="en-US" altLang="en-US"/>
          </a:p>
        </p:txBody>
      </p:sp>
      <p:sp>
        <p:nvSpPr>
          <p:cNvPr id="25" name="Date Placeholder 3">
            <a:extLst>
              <a:ext uri="{FF2B5EF4-FFF2-40B4-BE49-F238E27FC236}">
                <a16:creationId xmlns:a16="http://schemas.microsoft.com/office/drawing/2014/main" id="{C6A63C5B-88A3-6F57-B39E-856ECB65D259}"/>
              </a:ext>
            </a:extLst>
          </p:cNvPr>
          <p:cNvSpPr txBox="1">
            <a:spLocks/>
          </p:cNvSpPr>
          <p:nvPr/>
        </p:nvSpPr>
        <p:spPr>
          <a:xfrm>
            <a:off x="838200" y="6356351"/>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E2B2E243-0AFB-4AB0-8BCD-7E8A01FE7EDE}" type="datetime4">
              <a:rPr lang="en-US" smtClean="0"/>
              <a:pPr>
                <a:defRPr/>
              </a:pPr>
              <a:t>September 23, 2023</a:t>
            </a:fld>
            <a:endParaRPr lang="en-US"/>
          </a:p>
        </p:txBody>
      </p:sp>
      <p:sp>
        <p:nvSpPr>
          <p:cNvPr id="26" name="Footer Placeholder 4">
            <a:extLst>
              <a:ext uri="{FF2B5EF4-FFF2-40B4-BE49-F238E27FC236}">
                <a16:creationId xmlns:a16="http://schemas.microsoft.com/office/drawing/2014/main" id="{D7ECC027-AC10-B645-9A3A-14888002D532}"/>
              </a:ext>
            </a:extLst>
          </p:cNvPr>
          <p:cNvSpPr txBox="1">
            <a:spLocks/>
          </p:cNvSpPr>
          <p:nvPr/>
        </p:nvSpPr>
        <p:spPr>
          <a:xfrm>
            <a:off x="4038600" y="6356351"/>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a:t>Data Mining: Concepts and Techniques</a:t>
            </a:r>
          </a:p>
        </p:txBody>
      </p:sp>
      <p:sp>
        <p:nvSpPr>
          <p:cNvPr id="27" name="Slide Number Placeholder 5">
            <a:extLst>
              <a:ext uri="{FF2B5EF4-FFF2-40B4-BE49-F238E27FC236}">
                <a16:creationId xmlns:a16="http://schemas.microsoft.com/office/drawing/2014/main" id="{E4B6EDED-8064-9D22-AC78-A2A87EA9D74A}"/>
              </a:ext>
            </a:extLst>
          </p:cNvPr>
          <p:cNvSpPr txBox="1">
            <a:spLocks/>
          </p:cNvSpPr>
          <p:nvPr/>
        </p:nvSpPr>
        <p:spPr>
          <a:xfrm>
            <a:off x="8610600" y="6356351"/>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F769ABA6-33D2-4B9E-AD9A-DD94F86140E0}" type="slidenum">
              <a:rPr lang="en-US" altLang="en-US" smtClean="0"/>
              <a:pPr>
                <a:defRPr/>
              </a:pPr>
              <a:t>57</a:t>
            </a:fld>
            <a:endParaRPr lang="en-US" altLang="en-US"/>
          </a:p>
        </p:txBody>
      </p:sp>
      <p:sp>
        <p:nvSpPr>
          <p:cNvPr id="28" name="Date Placeholder 3">
            <a:extLst>
              <a:ext uri="{FF2B5EF4-FFF2-40B4-BE49-F238E27FC236}">
                <a16:creationId xmlns:a16="http://schemas.microsoft.com/office/drawing/2014/main" id="{547440AB-11F4-DC9D-98B0-E49F3624F734}"/>
              </a:ext>
            </a:extLst>
          </p:cNvPr>
          <p:cNvSpPr txBox="1">
            <a:spLocks/>
          </p:cNvSpPr>
          <p:nvPr/>
        </p:nvSpPr>
        <p:spPr>
          <a:xfrm>
            <a:off x="838200" y="6356351"/>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E2B2E243-0AFB-4AB0-8BCD-7E8A01FE7EDE}" type="datetime4">
              <a:rPr lang="en-US" smtClean="0"/>
              <a:pPr>
                <a:defRPr/>
              </a:pPr>
              <a:t>September 23, 2023</a:t>
            </a:fld>
            <a:endParaRPr lang="en-US"/>
          </a:p>
        </p:txBody>
      </p:sp>
      <p:sp>
        <p:nvSpPr>
          <p:cNvPr id="29" name="Footer Placeholder 4">
            <a:extLst>
              <a:ext uri="{FF2B5EF4-FFF2-40B4-BE49-F238E27FC236}">
                <a16:creationId xmlns:a16="http://schemas.microsoft.com/office/drawing/2014/main" id="{6732DF8F-71D9-2C4B-1481-69EDC9D58C22}"/>
              </a:ext>
            </a:extLst>
          </p:cNvPr>
          <p:cNvSpPr txBox="1">
            <a:spLocks/>
          </p:cNvSpPr>
          <p:nvPr/>
        </p:nvSpPr>
        <p:spPr>
          <a:xfrm>
            <a:off x="4038600" y="6356351"/>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a:t>Data Mining: Concepts and Techniques</a:t>
            </a:r>
          </a:p>
        </p:txBody>
      </p:sp>
      <p:sp>
        <p:nvSpPr>
          <p:cNvPr id="30" name="Slide Number Placeholder 5">
            <a:extLst>
              <a:ext uri="{FF2B5EF4-FFF2-40B4-BE49-F238E27FC236}">
                <a16:creationId xmlns:a16="http://schemas.microsoft.com/office/drawing/2014/main" id="{DDA2738A-BE2A-486A-8452-33445454067F}"/>
              </a:ext>
            </a:extLst>
          </p:cNvPr>
          <p:cNvSpPr txBox="1">
            <a:spLocks/>
          </p:cNvSpPr>
          <p:nvPr/>
        </p:nvSpPr>
        <p:spPr>
          <a:xfrm>
            <a:off x="8610600" y="6356351"/>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F769ABA6-33D2-4B9E-AD9A-DD94F86140E0}" type="slidenum">
              <a:rPr lang="en-US" altLang="en-US" smtClean="0"/>
              <a:pPr>
                <a:defRPr/>
              </a:pPr>
              <a:t>57</a:t>
            </a:fld>
            <a:endParaRPr lang="en-US" altLang="en-US"/>
          </a:p>
        </p:txBody>
      </p:sp>
      <p:sp>
        <p:nvSpPr>
          <p:cNvPr id="31" name="Date Placeholder 3">
            <a:extLst>
              <a:ext uri="{FF2B5EF4-FFF2-40B4-BE49-F238E27FC236}">
                <a16:creationId xmlns:a16="http://schemas.microsoft.com/office/drawing/2014/main" id="{E41DEB94-A8DB-1866-E2A6-CADFECB55389}"/>
              </a:ext>
            </a:extLst>
          </p:cNvPr>
          <p:cNvSpPr txBox="1">
            <a:spLocks/>
          </p:cNvSpPr>
          <p:nvPr/>
        </p:nvSpPr>
        <p:spPr>
          <a:xfrm>
            <a:off x="838200" y="6356351"/>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E2B2E243-0AFB-4AB0-8BCD-7E8A01FE7EDE}" type="datetime4">
              <a:rPr lang="en-US" smtClean="0"/>
              <a:pPr>
                <a:defRPr/>
              </a:pPr>
              <a:t>September 23, 2023</a:t>
            </a:fld>
            <a:endParaRPr lang="en-US"/>
          </a:p>
        </p:txBody>
      </p:sp>
      <p:sp>
        <p:nvSpPr>
          <p:cNvPr id="32" name="Footer Placeholder 4">
            <a:extLst>
              <a:ext uri="{FF2B5EF4-FFF2-40B4-BE49-F238E27FC236}">
                <a16:creationId xmlns:a16="http://schemas.microsoft.com/office/drawing/2014/main" id="{6D7FA8C0-47FB-12AB-E59F-1AD5877F555C}"/>
              </a:ext>
            </a:extLst>
          </p:cNvPr>
          <p:cNvSpPr txBox="1">
            <a:spLocks/>
          </p:cNvSpPr>
          <p:nvPr/>
        </p:nvSpPr>
        <p:spPr>
          <a:xfrm>
            <a:off x="4038600" y="6356351"/>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a:t>Data Mining: Concepts and Techniques</a:t>
            </a:r>
          </a:p>
        </p:txBody>
      </p:sp>
      <p:sp>
        <p:nvSpPr>
          <p:cNvPr id="33" name="Slide Number Placeholder 5">
            <a:extLst>
              <a:ext uri="{FF2B5EF4-FFF2-40B4-BE49-F238E27FC236}">
                <a16:creationId xmlns:a16="http://schemas.microsoft.com/office/drawing/2014/main" id="{264374A4-82AD-955D-0FDC-DA913C357C4E}"/>
              </a:ext>
            </a:extLst>
          </p:cNvPr>
          <p:cNvSpPr txBox="1">
            <a:spLocks/>
          </p:cNvSpPr>
          <p:nvPr/>
        </p:nvSpPr>
        <p:spPr>
          <a:xfrm>
            <a:off x="8610600" y="6356351"/>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F769ABA6-33D2-4B9E-AD9A-DD94F86140E0}" type="slidenum">
              <a:rPr lang="en-US" altLang="en-US" smtClean="0"/>
              <a:pPr>
                <a:defRPr/>
              </a:pPr>
              <a:t>57</a:t>
            </a:fld>
            <a:endParaRPr lang="en-US" altLang="en-US"/>
          </a:p>
        </p:txBody>
      </p:sp>
      <p:sp>
        <p:nvSpPr>
          <p:cNvPr id="34" name="Date Placeholder 3">
            <a:extLst>
              <a:ext uri="{FF2B5EF4-FFF2-40B4-BE49-F238E27FC236}">
                <a16:creationId xmlns:a16="http://schemas.microsoft.com/office/drawing/2014/main" id="{181E8183-CF1D-87EF-0E90-9E0605C83123}"/>
              </a:ext>
            </a:extLst>
          </p:cNvPr>
          <p:cNvSpPr txBox="1">
            <a:spLocks/>
          </p:cNvSpPr>
          <p:nvPr/>
        </p:nvSpPr>
        <p:spPr>
          <a:xfrm>
            <a:off x="838200" y="6356351"/>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E2B2E243-0AFB-4AB0-8BCD-7E8A01FE7EDE}" type="datetime4">
              <a:rPr lang="en-US" smtClean="0"/>
              <a:pPr>
                <a:defRPr/>
              </a:pPr>
              <a:t>September 23, 2023</a:t>
            </a:fld>
            <a:endParaRPr lang="en-US"/>
          </a:p>
        </p:txBody>
      </p:sp>
      <p:sp>
        <p:nvSpPr>
          <p:cNvPr id="35" name="Footer Placeholder 4">
            <a:extLst>
              <a:ext uri="{FF2B5EF4-FFF2-40B4-BE49-F238E27FC236}">
                <a16:creationId xmlns:a16="http://schemas.microsoft.com/office/drawing/2014/main" id="{08636631-A5EF-3282-AD96-B96C985BC692}"/>
              </a:ext>
            </a:extLst>
          </p:cNvPr>
          <p:cNvSpPr txBox="1">
            <a:spLocks/>
          </p:cNvSpPr>
          <p:nvPr/>
        </p:nvSpPr>
        <p:spPr>
          <a:xfrm>
            <a:off x="4038600" y="6356351"/>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a:t>Data Mining: Concepts and Techniques</a:t>
            </a:r>
          </a:p>
        </p:txBody>
      </p:sp>
      <p:sp>
        <p:nvSpPr>
          <p:cNvPr id="36" name="Slide Number Placeholder 5">
            <a:extLst>
              <a:ext uri="{FF2B5EF4-FFF2-40B4-BE49-F238E27FC236}">
                <a16:creationId xmlns:a16="http://schemas.microsoft.com/office/drawing/2014/main" id="{9C578FFD-2DBF-5758-3344-A2FBB73EE628}"/>
              </a:ext>
            </a:extLst>
          </p:cNvPr>
          <p:cNvSpPr txBox="1">
            <a:spLocks/>
          </p:cNvSpPr>
          <p:nvPr/>
        </p:nvSpPr>
        <p:spPr>
          <a:xfrm>
            <a:off x="8610600" y="6356351"/>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F769ABA6-33D2-4B9E-AD9A-DD94F86140E0}" type="slidenum">
              <a:rPr lang="en-US" altLang="en-US" smtClean="0"/>
              <a:pPr>
                <a:defRPr/>
              </a:pPr>
              <a:t>57</a:t>
            </a:fld>
            <a:endParaRPr lang="en-US" altLang="en-US"/>
          </a:p>
        </p:txBody>
      </p:sp>
      <p:sp>
        <p:nvSpPr>
          <p:cNvPr id="37" name="TextBox 36">
            <a:extLst>
              <a:ext uri="{FF2B5EF4-FFF2-40B4-BE49-F238E27FC236}">
                <a16:creationId xmlns:a16="http://schemas.microsoft.com/office/drawing/2014/main" id="{388452B6-C372-E482-9620-7B96726A9716}"/>
              </a:ext>
            </a:extLst>
          </p:cNvPr>
          <p:cNvSpPr txBox="1"/>
          <p:nvPr/>
        </p:nvSpPr>
        <p:spPr>
          <a:xfrm>
            <a:off x="534330" y="713146"/>
            <a:ext cx="6094140" cy="400110"/>
          </a:xfrm>
          <a:prstGeom prst="rect">
            <a:avLst/>
          </a:prstGeom>
          <a:noFill/>
        </p:spPr>
        <p:txBody>
          <a:bodyPr wrap="square">
            <a:spAutoFit/>
          </a:bodyPr>
          <a:lstStyle/>
          <a:p>
            <a:r>
              <a:rPr lang="en-US" sz="2000" b="1" dirty="0">
                <a:latin typeface="Arial "/>
              </a:rPr>
              <a:t>4.2 </a:t>
            </a:r>
            <a:r>
              <a:rPr lang="en-US" sz="2000" b="1" dirty="0" err="1">
                <a:latin typeface="Arial "/>
              </a:rPr>
              <a:t>Lựa</a:t>
            </a:r>
            <a:r>
              <a:rPr lang="en-US" sz="2000" b="1" dirty="0">
                <a:latin typeface="Arial "/>
              </a:rPr>
              <a:t> </a:t>
            </a:r>
            <a:r>
              <a:rPr lang="en-US" sz="2000" b="1" dirty="0" err="1">
                <a:latin typeface="Arial "/>
              </a:rPr>
              <a:t>chọn</a:t>
            </a:r>
            <a:r>
              <a:rPr lang="en-US" sz="2000" b="1" dirty="0">
                <a:latin typeface="Arial "/>
              </a:rPr>
              <a:t> </a:t>
            </a:r>
            <a:r>
              <a:rPr lang="en-US" sz="2000" b="1" dirty="0" err="1">
                <a:latin typeface="Arial "/>
              </a:rPr>
              <a:t>đặc</a:t>
            </a:r>
            <a:r>
              <a:rPr lang="en-US" sz="2000" b="1" dirty="0">
                <a:latin typeface="Arial "/>
              </a:rPr>
              <a:t> </a:t>
            </a:r>
            <a:r>
              <a:rPr lang="en-US" sz="2000" b="1" dirty="0" err="1">
                <a:latin typeface="Arial "/>
              </a:rPr>
              <a:t>trưng</a:t>
            </a:r>
            <a:r>
              <a:rPr lang="en-US" sz="2000" b="1" dirty="0">
                <a:latin typeface="Arial "/>
              </a:rPr>
              <a:t> (Feature Selection)</a:t>
            </a:r>
            <a:endParaRPr lang="en-ID" sz="2000" b="1" dirty="0">
              <a:latin typeface="Arial "/>
            </a:endParaRPr>
          </a:p>
        </p:txBody>
      </p:sp>
      <p:sp>
        <p:nvSpPr>
          <p:cNvPr id="44" name="TextBox 43">
            <a:extLst>
              <a:ext uri="{FF2B5EF4-FFF2-40B4-BE49-F238E27FC236}">
                <a16:creationId xmlns:a16="http://schemas.microsoft.com/office/drawing/2014/main" id="{7B7CA085-CAA0-8403-4D9F-0F774EE1DFFD}"/>
              </a:ext>
            </a:extLst>
          </p:cNvPr>
          <p:cNvSpPr txBox="1"/>
          <p:nvPr/>
        </p:nvSpPr>
        <p:spPr>
          <a:xfrm>
            <a:off x="1151467" y="1440934"/>
            <a:ext cx="3533422" cy="584775"/>
          </a:xfrm>
          <a:prstGeom prst="rect">
            <a:avLst/>
          </a:prstGeom>
          <a:noFill/>
        </p:spPr>
        <p:txBody>
          <a:bodyPr wrap="square" rtlCol="0">
            <a:spAutoFit/>
          </a:bodyPr>
          <a:lstStyle/>
          <a:p>
            <a:r>
              <a:rPr lang="en-US" sz="3200" dirty="0" err="1">
                <a:latin typeface="Arial" panose="020B0604020202020204" pitchFamily="34" charset="0"/>
                <a:cs typeface="Arial" panose="020B0604020202020204" pitchFamily="34" charset="0"/>
              </a:rPr>
              <a:t>Tầm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quan</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trọng</a:t>
            </a:r>
            <a:r>
              <a:rPr lang="en-US" sz="3200" dirty="0">
                <a:latin typeface="Arial" panose="020B0604020202020204" pitchFamily="34" charset="0"/>
                <a:cs typeface="Arial" panose="020B0604020202020204" pitchFamily="34" charset="0"/>
              </a:rPr>
              <a:t>: </a:t>
            </a:r>
            <a:endParaRPr lang="en-ID" sz="3200" dirty="0">
              <a:latin typeface="Arial" panose="020B0604020202020204" pitchFamily="34" charset="0"/>
              <a:cs typeface="Arial" panose="020B0604020202020204" pitchFamily="34" charset="0"/>
            </a:endParaRPr>
          </a:p>
        </p:txBody>
      </p:sp>
      <p:sp>
        <p:nvSpPr>
          <p:cNvPr id="45" name="TextBox 44">
            <a:extLst>
              <a:ext uri="{FF2B5EF4-FFF2-40B4-BE49-F238E27FC236}">
                <a16:creationId xmlns:a16="http://schemas.microsoft.com/office/drawing/2014/main" id="{7C423E28-F9D4-6FF7-28AB-FF4150CC5578}"/>
              </a:ext>
            </a:extLst>
          </p:cNvPr>
          <p:cNvSpPr txBox="1"/>
          <p:nvPr/>
        </p:nvSpPr>
        <p:spPr>
          <a:xfrm>
            <a:off x="2209800" y="2521059"/>
            <a:ext cx="11285138" cy="3108543"/>
          </a:xfrm>
          <a:prstGeom prst="rect">
            <a:avLst/>
          </a:prstGeom>
          <a:noFill/>
        </p:spPr>
        <p:txBody>
          <a:bodyPr wrap="square" rtlCol="0">
            <a:spAutoFit/>
          </a:bodyPr>
          <a:lstStyle/>
          <a:p>
            <a:pPr marL="285750" indent="-285750" algn="just">
              <a:buFontTx/>
              <a:buChar char="-"/>
            </a:pPr>
            <a:r>
              <a:rPr lang="en-US" sz="2800" dirty="0" err="1">
                <a:latin typeface="Arial" panose="020B0604020202020204" pitchFamily="34" charset="0"/>
                <a:cs typeface="Arial" panose="020B0604020202020204" pitchFamily="34" charset="0"/>
              </a:rPr>
              <a:t>Trainning</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nhanh</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hơn</a:t>
            </a:r>
            <a:endParaRPr lang="en-US" sz="2800" dirty="0">
              <a:latin typeface="Arial" panose="020B0604020202020204" pitchFamily="34" charset="0"/>
              <a:cs typeface="Arial" panose="020B0604020202020204" pitchFamily="34" charset="0"/>
            </a:endParaRPr>
          </a:p>
          <a:p>
            <a:pPr algn="just"/>
            <a:endParaRPr lang="en-US" sz="2800" dirty="0">
              <a:latin typeface="Arial" panose="020B0604020202020204" pitchFamily="34" charset="0"/>
              <a:cs typeface="Arial" panose="020B0604020202020204" pitchFamily="34" charset="0"/>
            </a:endParaRPr>
          </a:p>
          <a:p>
            <a:pPr marL="285750" indent="-285750" algn="just">
              <a:buFontTx/>
              <a:buChar char="-"/>
            </a:pPr>
            <a:r>
              <a:rPr lang="en-US" sz="2800" dirty="0" err="1">
                <a:latin typeface="Arial" panose="020B0604020202020204" pitchFamily="34" charset="0"/>
                <a:cs typeface="Arial" panose="020B0604020202020204" pitchFamily="34" charset="0"/>
              </a:rPr>
              <a:t>Giảm</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độ</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phức</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tạp</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của</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mô</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hình</a:t>
            </a:r>
            <a:endParaRPr lang="en-US" sz="2800" dirty="0">
              <a:latin typeface="Arial" panose="020B0604020202020204" pitchFamily="34" charset="0"/>
              <a:cs typeface="Arial" panose="020B0604020202020204" pitchFamily="34" charset="0"/>
            </a:endParaRPr>
          </a:p>
          <a:p>
            <a:pPr algn="just"/>
            <a:endParaRPr lang="en-US" sz="2800" dirty="0">
              <a:latin typeface="Arial" panose="020B0604020202020204" pitchFamily="34" charset="0"/>
              <a:cs typeface="Arial" panose="020B0604020202020204" pitchFamily="34" charset="0"/>
            </a:endParaRPr>
          </a:p>
          <a:p>
            <a:pPr marL="285750" indent="-285750" algn="just">
              <a:buFontTx/>
              <a:buChar char="-"/>
            </a:pPr>
            <a:r>
              <a:rPr lang="en-US" sz="2800" dirty="0" err="1">
                <a:latin typeface="Arial" panose="020B0604020202020204" pitchFamily="34" charset="0"/>
                <a:cs typeface="Arial" panose="020B0604020202020204" pitchFamily="34" charset="0"/>
              </a:rPr>
              <a:t>Cải</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thiện</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độ</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chính</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xác</a:t>
            </a:r>
            <a:r>
              <a:rPr lang="en-US" sz="2800" dirty="0">
                <a:latin typeface="Arial" panose="020B0604020202020204" pitchFamily="34" charset="0"/>
                <a:cs typeface="Arial" panose="020B0604020202020204" pitchFamily="34" charset="0"/>
              </a:rPr>
              <a:t> </a:t>
            </a:r>
          </a:p>
          <a:p>
            <a:pPr algn="just"/>
            <a:endParaRPr lang="en-US" sz="2800" dirty="0">
              <a:latin typeface="Arial" panose="020B0604020202020204" pitchFamily="34" charset="0"/>
              <a:cs typeface="Arial" panose="020B0604020202020204" pitchFamily="34" charset="0"/>
            </a:endParaRPr>
          </a:p>
          <a:p>
            <a:pPr marL="285750" indent="-285750" algn="just">
              <a:buFontTx/>
              <a:buChar char="-"/>
            </a:pPr>
            <a:r>
              <a:rPr lang="en-US" sz="2800" dirty="0" err="1">
                <a:latin typeface="Arial" panose="020B0604020202020204" pitchFamily="34" charset="0"/>
                <a:cs typeface="Arial" panose="020B0604020202020204" pitchFamily="34" charset="0"/>
              </a:rPr>
              <a:t>Làm</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giảm</a:t>
            </a:r>
            <a:r>
              <a:rPr lang="en-US" sz="2800" dirty="0">
                <a:latin typeface="Arial" panose="020B0604020202020204" pitchFamily="34" charset="0"/>
                <a:cs typeface="Arial" panose="020B0604020202020204" pitchFamily="34" charset="0"/>
              </a:rPr>
              <a:t> Overfitting</a:t>
            </a:r>
            <a:endParaRPr lang="en-ID" sz="2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26566891"/>
      </p:ext>
    </p:extLst>
  </p:cSld>
  <p:clrMapOvr>
    <a:masterClrMapping/>
  </p:clrMapOvr>
  <p:transition>
    <p:zoom/>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659E6239-CBF4-D245-156B-05B1E91ADD73}"/>
              </a:ext>
            </a:extLst>
          </p:cNvPr>
          <p:cNvSpPr>
            <a:spLocks noGrp="1"/>
          </p:cNvSpPr>
          <p:nvPr>
            <p:ph type="dt" sz="half" idx="10"/>
          </p:nvPr>
        </p:nvSpPr>
        <p:spPr/>
        <p:txBody>
          <a:bodyPr/>
          <a:lstStyle/>
          <a:p>
            <a:pPr>
              <a:defRPr/>
            </a:pPr>
            <a:fld id="{E2B2E243-0AFB-4AB0-8BCD-7E8A01FE7EDE}" type="datetime4">
              <a:rPr lang="en-US" smtClean="0"/>
              <a:pPr>
                <a:defRPr/>
              </a:pPr>
              <a:t>September 23, 2023</a:t>
            </a:fld>
            <a:endParaRPr lang="en-US"/>
          </a:p>
        </p:txBody>
      </p:sp>
      <p:sp>
        <p:nvSpPr>
          <p:cNvPr id="5" name="Footer Placeholder 4">
            <a:extLst>
              <a:ext uri="{FF2B5EF4-FFF2-40B4-BE49-F238E27FC236}">
                <a16:creationId xmlns:a16="http://schemas.microsoft.com/office/drawing/2014/main" id="{99E757EA-462F-033B-D612-065A7379E9F3}"/>
              </a:ext>
            </a:extLst>
          </p:cNvPr>
          <p:cNvSpPr>
            <a:spLocks noGrp="1"/>
          </p:cNvSpPr>
          <p:nvPr>
            <p:ph type="ftr" sz="quarter" idx="11"/>
          </p:nvPr>
        </p:nvSpPr>
        <p:spPr/>
        <p:txBody>
          <a:bodyPr/>
          <a:lstStyle/>
          <a:p>
            <a:pPr>
              <a:defRPr/>
            </a:pPr>
            <a:r>
              <a:rPr lang="en-US"/>
              <a:t>Data Mining: Concepts and Techniques</a:t>
            </a:r>
          </a:p>
        </p:txBody>
      </p:sp>
      <p:sp>
        <p:nvSpPr>
          <p:cNvPr id="6" name="Slide Number Placeholder 5">
            <a:extLst>
              <a:ext uri="{FF2B5EF4-FFF2-40B4-BE49-F238E27FC236}">
                <a16:creationId xmlns:a16="http://schemas.microsoft.com/office/drawing/2014/main" id="{171A98D8-4361-EAE6-611B-A9AC6DFEC6D0}"/>
              </a:ext>
            </a:extLst>
          </p:cNvPr>
          <p:cNvSpPr>
            <a:spLocks noGrp="1"/>
          </p:cNvSpPr>
          <p:nvPr>
            <p:ph type="sldNum" sz="quarter" idx="12"/>
          </p:nvPr>
        </p:nvSpPr>
        <p:spPr/>
        <p:txBody>
          <a:bodyPr/>
          <a:lstStyle/>
          <a:p>
            <a:pPr>
              <a:defRPr/>
            </a:pPr>
            <a:fld id="{F769ABA6-33D2-4B9E-AD9A-DD94F86140E0}" type="slidenum">
              <a:rPr lang="en-US" altLang="en-US" smtClean="0"/>
              <a:pPr>
                <a:defRPr/>
              </a:pPr>
              <a:t>58</a:t>
            </a:fld>
            <a:endParaRPr lang="en-US" altLang="en-US"/>
          </a:p>
        </p:txBody>
      </p:sp>
      <p:sp>
        <p:nvSpPr>
          <p:cNvPr id="7" name="TextBox 6">
            <a:extLst>
              <a:ext uri="{FF2B5EF4-FFF2-40B4-BE49-F238E27FC236}">
                <a16:creationId xmlns:a16="http://schemas.microsoft.com/office/drawing/2014/main" id="{99374D8D-B151-95E8-09DF-10C64D0142EE}"/>
              </a:ext>
            </a:extLst>
          </p:cNvPr>
          <p:cNvSpPr txBox="1"/>
          <p:nvPr/>
        </p:nvSpPr>
        <p:spPr>
          <a:xfrm>
            <a:off x="534330" y="713146"/>
            <a:ext cx="6094140" cy="400110"/>
          </a:xfrm>
          <a:prstGeom prst="rect">
            <a:avLst/>
          </a:prstGeom>
          <a:noFill/>
        </p:spPr>
        <p:txBody>
          <a:bodyPr wrap="square">
            <a:spAutoFit/>
          </a:bodyPr>
          <a:lstStyle/>
          <a:p>
            <a:r>
              <a:rPr lang="en-US" sz="2000" b="1" dirty="0">
                <a:latin typeface="Arial "/>
              </a:rPr>
              <a:t>4.2 </a:t>
            </a:r>
            <a:r>
              <a:rPr lang="en-US" sz="2000" b="1" dirty="0" err="1">
                <a:latin typeface="Arial "/>
              </a:rPr>
              <a:t>Lựa</a:t>
            </a:r>
            <a:r>
              <a:rPr lang="en-US" sz="2000" b="1" dirty="0">
                <a:latin typeface="Arial "/>
              </a:rPr>
              <a:t> </a:t>
            </a:r>
            <a:r>
              <a:rPr lang="en-US" sz="2000" b="1" dirty="0" err="1">
                <a:latin typeface="Arial "/>
              </a:rPr>
              <a:t>chọn</a:t>
            </a:r>
            <a:r>
              <a:rPr lang="en-US" sz="2000" b="1" dirty="0">
                <a:latin typeface="Arial "/>
              </a:rPr>
              <a:t> </a:t>
            </a:r>
            <a:r>
              <a:rPr lang="en-US" sz="2000" b="1" dirty="0" err="1">
                <a:latin typeface="Arial "/>
              </a:rPr>
              <a:t>đặc</a:t>
            </a:r>
            <a:r>
              <a:rPr lang="en-US" sz="2000" b="1" dirty="0">
                <a:latin typeface="Arial "/>
              </a:rPr>
              <a:t> </a:t>
            </a:r>
            <a:r>
              <a:rPr lang="en-US" sz="2000" b="1" dirty="0" err="1">
                <a:latin typeface="Arial "/>
              </a:rPr>
              <a:t>trưng</a:t>
            </a:r>
            <a:r>
              <a:rPr lang="en-US" sz="2000" b="1" dirty="0">
                <a:latin typeface="Arial "/>
              </a:rPr>
              <a:t> (Feature Selection)</a:t>
            </a:r>
            <a:endParaRPr lang="en-ID" sz="2000" b="1" dirty="0">
              <a:latin typeface="Arial "/>
            </a:endParaRPr>
          </a:p>
        </p:txBody>
      </p:sp>
      <p:graphicFrame>
        <p:nvGraphicFramePr>
          <p:cNvPr id="14" name="Diagram 13">
            <a:extLst>
              <a:ext uri="{FF2B5EF4-FFF2-40B4-BE49-F238E27FC236}">
                <a16:creationId xmlns:a16="http://schemas.microsoft.com/office/drawing/2014/main" id="{9B47FC23-28CC-A563-80C0-128CAAD6A5E2}"/>
              </a:ext>
            </a:extLst>
          </p:cNvPr>
          <p:cNvGraphicFramePr/>
          <p:nvPr>
            <p:extLst>
              <p:ext uri="{D42A27DB-BD31-4B8C-83A1-F6EECF244321}">
                <p14:modId xmlns:p14="http://schemas.microsoft.com/office/powerpoint/2010/main" val="3615719180"/>
              </p:ext>
            </p:extLst>
          </p:nvPr>
        </p:nvGraphicFramePr>
        <p:xfrm>
          <a:off x="733776" y="1338629"/>
          <a:ext cx="10001957" cy="449490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46362170"/>
      </p:ext>
    </p:extLst>
  </p:cSld>
  <p:clrMapOvr>
    <a:masterClrMapping/>
  </p:clrMapOvr>
  <p:transition>
    <p:zoom/>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ED92E28-CE54-9E83-0445-332796F0FA62}"/>
              </a:ext>
            </a:extLst>
          </p:cNvPr>
          <p:cNvSpPr>
            <a:spLocks noGrp="1"/>
          </p:cNvSpPr>
          <p:nvPr>
            <p:ph type="dt" sz="half" idx="10"/>
          </p:nvPr>
        </p:nvSpPr>
        <p:spPr/>
        <p:txBody>
          <a:bodyPr/>
          <a:lstStyle/>
          <a:p>
            <a:pPr>
              <a:defRPr/>
            </a:pPr>
            <a:fld id="{E2B2E243-0AFB-4AB0-8BCD-7E8A01FE7EDE}" type="datetime4">
              <a:rPr lang="en-US" smtClean="0"/>
              <a:pPr>
                <a:defRPr/>
              </a:pPr>
              <a:t>September 23, 2023</a:t>
            </a:fld>
            <a:endParaRPr lang="en-US"/>
          </a:p>
        </p:txBody>
      </p:sp>
      <p:sp>
        <p:nvSpPr>
          <p:cNvPr id="5" name="Footer Placeholder 4">
            <a:extLst>
              <a:ext uri="{FF2B5EF4-FFF2-40B4-BE49-F238E27FC236}">
                <a16:creationId xmlns:a16="http://schemas.microsoft.com/office/drawing/2014/main" id="{1B299448-5997-6505-F881-BAB85A70A571}"/>
              </a:ext>
            </a:extLst>
          </p:cNvPr>
          <p:cNvSpPr>
            <a:spLocks noGrp="1"/>
          </p:cNvSpPr>
          <p:nvPr>
            <p:ph type="ftr" sz="quarter" idx="11"/>
          </p:nvPr>
        </p:nvSpPr>
        <p:spPr/>
        <p:txBody>
          <a:bodyPr/>
          <a:lstStyle/>
          <a:p>
            <a:pPr>
              <a:defRPr/>
            </a:pPr>
            <a:r>
              <a:rPr lang="en-US"/>
              <a:t>Data Mining: Concepts and Techniques</a:t>
            </a:r>
          </a:p>
        </p:txBody>
      </p:sp>
      <p:sp>
        <p:nvSpPr>
          <p:cNvPr id="6" name="Slide Number Placeholder 5">
            <a:extLst>
              <a:ext uri="{FF2B5EF4-FFF2-40B4-BE49-F238E27FC236}">
                <a16:creationId xmlns:a16="http://schemas.microsoft.com/office/drawing/2014/main" id="{093B3B1A-E45B-D67A-EAA8-B639F972C188}"/>
              </a:ext>
            </a:extLst>
          </p:cNvPr>
          <p:cNvSpPr>
            <a:spLocks noGrp="1"/>
          </p:cNvSpPr>
          <p:nvPr>
            <p:ph type="sldNum" sz="quarter" idx="12"/>
          </p:nvPr>
        </p:nvSpPr>
        <p:spPr/>
        <p:txBody>
          <a:bodyPr/>
          <a:lstStyle/>
          <a:p>
            <a:pPr>
              <a:defRPr/>
            </a:pPr>
            <a:fld id="{F769ABA6-33D2-4B9E-AD9A-DD94F86140E0}" type="slidenum">
              <a:rPr lang="en-US" altLang="en-US" smtClean="0"/>
              <a:pPr>
                <a:defRPr/>
              </a:pPr>
              <a:t>59</a:t>
            </a:fld>
            <a:endParaRPr lang="en-US" altLang="en-US"/>
          </a:p>
        </p:txBody>
      </p:sp>
      <p:sp>
        <p:nvSpPr>
          <p:cNvPr id="7" name="TextBox 6">
            <a:extLst>
              <a:ext uri="{FF2B5EF4-FFF2-40B4-BE49-F238E27FC236}">
                <a16:creationId xmlns:a16="http://schemas.microsoft.com/office/drawing/2014/main" id="{BAD0C414-2E3D-7EB3-2FC4-69A90A67D9DE}"/>
              </a:ext>
            </a:extLst>
          </p:cNvPr>
          <p:cNvSpPr txBox="1"/>
          <p:nvPr/>
        </p:nvSpPr>
        <p:spPr>
          <a:xfrm>
            <a:off x="534330" y="713146"/>
            <a:ext cx="6094140" cy="400110"/>
          </a:xfrm>
          <a:prstGeom prst="rect">
            <a:avLst/>
          </a:prstGeom>
          <a:noFill/>
        </p:spPr>
        <p:txBody>
          <a:bodyPr wrap="square">
            <a:spAutoFit/>
          </a:bodyPr>
          <a:lstStyle/>
          <a:p>
            <a:r>
              <a:rPr lang="en-US" sz="2000" b="1" dirty="0">
                <a:latin typeface="Arial "/>
              </a:rPr>
              <a:t>4.2 </a:t>
            </a:r>
            <a:r>
              <a:rPr lang="en-US" sz="2000" b="1" dirty="0" err="1">
                <a:latin typeface="Arial "/>
              </a:rPr>
              <a:t>Lựa</a:t>
            </a:r>
            <a:r>
              <a:rPr lang="en-US" sz="2000" b="1" dirty="0">
                <a:latin typeface="Arial "/>
              </a:rPr>
              <a:t> </a:t>
            </a:r>
            <a:r>
              <a:rPr lang="en-US" sz="2000" b="1" dirty="0" err="1">
                <a:latin typeface="Arial "/>
              </a:rPr>
              <a:t>chọn</a:t>
            </a:r>
            <a:r>
              <a:rPr lang="en-US" sz="2000" b="1" dirty="0">
                <a:latin typeface="Arial "/>
              </a:rPr>
              <a:t> </a:t>
            </a:r>
            <a:r>
              <a:rPr lang="en-US" sz="2000" b="1" dirty="0" err="1">
                <a:latin typeface="Arial "/>
              </a:rPr>
              <a:t>đặc</a:t>
            </a:r>
            <a:r>
              <a:rPr lang="en-US" sz="2000" b="1" dirty="0">
                <a:latin typeface="Arial "/>
              </a:rPr>
              <a:t> </a:t>
            </a:r>
            <a:r>
              <a:rPr lang="en-US" sz="2000" b="1" dirty="0" err="1">
                <a:latin typeface="Arial "/>
              </a:rPr>
              <a:t>trưng</a:t>
            </a:r>
            <a:r>
              <a:rPr lang="en-US" sz="2000" b="1" dirty="0">
                <a:latin typeface="Arial "/>
              </a:rPr>
              <a:t> (Feature Selection)</a:t>
            </a:r>
            <a:endParaRPr lang="en-ID" sz="2000" b="1" dirty="0">
              <a:latin typeface="Arial "/>
            </a:endParaRPr>
          </a:p>
        </p:txBody>
      </p:sp>
      <p:sp>
        <p:nvSpPr>
          <p:cNvPr id="8" name="TextBox 7">
            <a:extLst>
              <a:ext uri="{FF2B5EF4-FFF2-40B4-BE49-F238E27FC236}">
                <a16:creationId xmlns:a16="http://schemas.microsoft.com/office/drawing/2014/main" id="{8E88428F-0BE4-F488-FB2F-A3D140C6C1AF}"/>
              </a:ext>
            </a:extLst>
          </p:cNvPr>
          <p:cNvSpPr txBox="1"/>
          <p:nvPr/>
        </p:nvSpPr>
        <p:spPr>
          <a:xfrm>
            <a:off x="1083733" y="1398867"/>
            <a:ext cx="2743200" cy="646331"/>
          </a:xfrm>
          <a:prstGeom prst="rect">
            <a:avLst/>
          </a:prstGeom>
          <a:noFill/>
        </p:spPr>
        <p:txBody>
          <a:bodyPr wrap="square" rtlCol="0">
            <a:spAutoFit/>
          </a:bodyPr>
          <a:lstStyle/>
          <a:p>
            <a:pPr marL="285750" indent="-285750" algn="ctr">
              <a:buFont typeface="Arial" panose="020B0604020202020204" pitchFamily="34" charset="0"/>
              <a:buChar char="•"/>
            </a:pPr>
            <a:r>
              <a:rPr lang="en-US" dirty="0" err="1">
                <a:latin typeface="Arial" panose="020B0604020202020204" pitchFamily="34" charset="0"/>
                <a:cs typeface="Arial" panose="020B0604020202020204" pitchFamily="34" charset="0"/>
              </a:rPr>
              <a:t>Phương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pháp</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lọc</a:t>
            </a:r>
            <a:r>
              <a:rPr lang="en-US" dirty="0">
                <a:latin typeface="Arial" panose="020B0604020202020204" pitchFamily="34" charset="0"/>
                <a:cs typeface="Arial" panose="020B0604020202020204" pitchFamily="34" charset="0"/>
              </a:rPr>
              <a:t> (Filter Method)</a:t>
            </a:r>
            <a:endParaRPr lang="en-ID" dirty="0">
              <a:latin typeface="Arial" panose="020B0604020202020204" pitchFamily="34" charset="0"/>
              <a:cs typeface="Arial" panose="020B0604020202020204" pitchFamily="34" charset="0"/>
            </a:endParaRPr>
          </a:p>
        </p:txBody>
      </p:sp>
      <p:pic>
        <p:nvPicPr>
          <p:cNvPr id="3074" name="Picture 2" descr="filter-based feature selection methods">
            <a:extLst>
              <a:ext uri="{FF2B5EF4-FFF2-40B4-BE49-F238E27FC236}">
                <a16:creationId xmlns:a16="http://schemas.microsoft.com/office/drawing/2014/main" id="{73E53C4E-CDBD-10FA-364D-95CCD4D559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57350" y="3075016"/>
            <a:ext cx="8877300" cy="876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6260771"/>
      </p:ext>
    </p:extLst>
  </p:cSld>
  <p:clrMapOvr>
    <a:masterClrMapping/>
  </p:clrMapOvr>
  <p:transition>
    <p:zoom/>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169E6656-ADB3-CCAC-8C03-5DDE2D47CCD3}"/>
              </a:ext>
            </a:extLst>
          </p:cNvPr>
          <p:cNvSpPr>
            <a:spLocks noGrp="1"/>
          </p:cNvSpPr>
          <p:nvPr>
            <p:ph type="dt" sz="half" idx="10"/>
          </p:nvPr>
        </p:nvSpPr>
        <p:spPr/>
        <p:txBody>
          <a:bodyPr/>
          <a:lstStyle/>
          <a:p>
            <a:pPr>
              <a:defRPr/>
            </a:pPr>
            <a:fld id="{E2B2E243-0AFB-4AB0-8BCD-7E8A01FE7EDE}" type="datetime4">
              <a:rPr lang="en-US" smtClean="0"/>
              <a:pPr>
                <a:defRPr/>
              </a:pPr>
              <a:t>September 23, 2023</a:t>
            </a:fld>
            <a:endParaRPr lang="en-US"/>
          </a:p>
        </p:txBody>
      </p:sp>
      <p:sp>
        <p:nvSpPr>
          <p:cNvPr id="5" name="Footer Placeholder 4">
            <a:extLst>
              <a:ext uri="{FF2B5EF4-FFF2-40B4-BE49-F238E27FC236}">
                <a16:creationId xmlns:a16="http://schemas.microsoft.com/office/drawing/2014/main" id="{52D059D4-C1B2-FF6B-8DB3-9A31CE7D770F}"/>
              </a:ext>
            </a:extLst>
          </p:cNvPr>
          <p:cNvSpPr>
            <a:spLocks noGrp="1"/>
          </p:cNvSpPr>
          <p:nvPr>
            <p:ph type="ftr" sz="quarter" idx="11"/>
          </p:nvPr>
        </p:nvSpPr>
        <p:spPr/>
        <p:txBody>
          <a:bodyPr/>
          <a:lstStyle/>
          <a:p>
            <a:pPr>
              <a:defRPr/>
            </a:pPr>
            <a:r>
              <a:rPr lang="en-US"/>
              <a:t>Data Mining: Concepts and Techniques</a:t>
            </a:r>
          </a:p>
        </p:txBody>
      </p:sp>
      <p:sp>
        <p:nvSpPr>
          <p:cNvPr id="6" name="Slide Number Placeholder 5">
            <a:extLst>
              <a:ext uri="{FF2B5EF4-FFF2-40B4-BE49-F238E27FC236}">
                <a16:creationId xmlns:a16="http://schemas.microsoft.com/office/drawing/2014/main" id="{C891A97D-36DE-469D-2E81-5304E4660D14}"/>
              </a:ext>
            </a:extLst>
          </p:cNvPr>
          <p:cNvSpPr>
            <a:spLocks noGrp="1"/>
          </p:cNvSpPr>
          <p:nvPr>
            <p:ph type="sldNum" sz="quarter" idx="12"/>
          </p:nvPr>
        </p:nvSpPr>
        <p:spPr/>
        <p:txBody>
          <a:bodyPr/>
          <a:lstStyle/>
          <a:p>
            <a:pPr>
              <a:defRPr/>
            </a:pPr>
            <a:fld id="{F769ABA6-33D2-4B9E-AD9A-DD94F86140E0}" type="slidenum">
              <a:rPr lang="en-US" altLang="en-US" smtClean="0"/>
              <a:pPr>
                <a:defRPr/>
              </a:pPr>
              <a:t>6</a:t>
            </a:fld>
            <a:endParaRPr lang="en-US" altLang="en-US"/>
          </a:p>
        </p:txBody>
      </p:sp>
      <p:pic>
        <p:nvPicPr>
          <p:cNvPr id="11" name="Picture 10">
            <a:extLst>
              <a:ext uri="{FF2B5EF4-FFF2-40B4-BE49-F238E27FC236}">
                <a16:creationId xmlns:a16="http://schemas.microsoft.com/office/drawing/2014/main" id="{16DC6492-FF6B-8A68-0FC3-8C74B22536C1}"/>
              </a:ext>
            </a:extLst>
          </p:cNvPr>
          <p:cNvPicPr>
            <a:picLocks noChangeAspect="1"/>
          </p:cNvPicPr>
          <p:nvPr/>
        </p:nvPicPr>
        <p:blipFill>
          <a:blip r:embed="rId2"/>
          <a:stretch>
            <a:fillRect/>
          </a:stretch>
        </p:blipFill>
        <p:spPr>
          <a:xfrm>
            <a:off x="2956863" y="1351189"/>
            <a:ext cx="5653737" cy="4804580"/>
          </a:xfrm>
          <a:prstGeom prst="rect">
            <a:avLst/>
          </a:prstGeom>
        </p:spPr>
      </p:pic>
      <p:sp>
        <p:nvSpPr>
          <p:cNvPr id="2" name="TextBox 1">
            <a:extLst>
              <a:ext uri="{FF2B5EF4-FFF2-40B4-BE49-F238E27FC236}">
                <a16:creationId xmlns:a16="http://schemas.microsoft.com/office/drawing/2014/main" id="{656D5B67-58FC-7F79-9BF8-F941C54DCB44}"/>
              </a:ext>
            </a:extLst>
          </p:cNvPr>
          <p:cNvSpPr txBox="1"/>
          <p:nvPr/>
        </p:nvSpPr>
        <p:spPr>
          <a:xfrm>
            <a:off x="605287" y="750498"/>
            <a:ext cx="3535392" cy="400110"/>
          </a:xfrm>
          <a:prstGeom prst="rect">
            <a:avLst/>
          </a:prstGeom>
          <a:noFill/>
        </p:spPr>
        <p:txBody>
          <a:bodyPr wrap="square" rtlCol="0">
            <a:spAutoFit/>
          </a:bodyPr>
          <a:lstStyle/>
          <a:p>
            <a:r>
              <a:rPr lang="en-US" sz="2000" b="1" dirty="0">
                <a:latin typeface="Arial" panose="020B0604020202020204" pitchFamily="34" charset="0"/>
                <a:cs typeface="Arial" panose="020B0604020202020204" pitchFamily="34" charset="0"/>
              </a:rPr>
              <a:t>1.1 Craw </a:t>
            </a:r>
            <a:r>
              <a:rPr lang="en-US" sz="2000" b="1" dirty="0" err="1">
                <a:latin typeface="Arial" panose="020B0604020202020204" pitchFamily="34" charset="0"/>
                <a:cs typeface="Arial" panose="020B0604020202020204" pitchFamily="34" charset="0"/>
              </a:rPr>
              <a:t>dữ</a:t>
            </a:r>
            <a:r>
              <a:rPr lang="en-US" sz="2000" b="1" dirty="0">
                <a:latin typeface="Arial" panose="020B0604020202020204" pitchFamily="34" charset="0"/>
                <a:cs typeface="Arial" panose="020B0604020202020204" pitchFamily="34" charset="0"/>
              </a:rPr>
              <a:t> </a:t>
            </a:r>
            <a:r>
              <a:rPr lang="en-US" sz="2000" b="1" dirty="0" err="1">
                <a:latin typeface="Arial" panose="020B0604020202020204" pitchFamily="34" charset="0"/>
                <a:cs typeface="Arial" panose="020B0604020202020204" pitchFamily="34" charset="0"/>
              </a:rPr>
              <a:t>liệu</a:t>
            </a:r>
            <a:endParaRPr lang="en-ID"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14395109"/>
      </p:ext>
    </p:extLst>
  </p:cSld>
  <p:clrMapOvr>
    <a:masterClrMapping/>
  </p:clrMapOvr>
  <p:transition>
    <p:zoom/>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679588B7-B51F-F9A6-31FD-8652875A99DA}"/>
              </a:ext>
            </a:extLst>
          </p:cNvPr>
          <p:cNvSpPr>
            <a:spLocks noGrp="1"/>
          </p:cNvSpPr>
          <p:nvPr>
            <p:ph type="dt" sz="half" idx="10"/>
          </p:nvPr>
        </p:nvSpPr>
        <p:spPr/>
        <p:txBody>
          <a:bodyPr/>
          <a:lstStyle/>
          <a:p>
            <a:pPr>
              <a:defRPr/>
            </a:pPr>
            <a:fld id="{E2B2E243-0AFB-4AB0-8BCD-7E8A01FE7EDE}" type="datetime4">
              <a:rPr lang="en-US" smtClean="0"/>
              <a:pPr>
                <a:defRPr/>
              </a:pPr>
              <a:t>September 23, 2023</a:t>
            </a:fld>
            <a:endParaRPr lang="en-US"/>
          </a:p>
        </p:txBody>
      </p:sp>
      <p:sp>
        <p:nvSpPr>
          <p:cNvPr id="5" name="Footer Placeholder 4">
            <a:extLst>
              <a:ext uri="{FF2B5EF4-FFF2-40B4-BE49-F238E27FC236}">
                <a16:creationId xmlns:a16="http://schemas.microsoft.com/office/drawing/2014/main" id="{7F19DF8B-BE2F-6DE6-5FF5-E86C20485B1C}"/>
              </a:ext>
            </a:extLst>
          </p:cNvPr>
          <p:cNvSpPr>
            <a:spLocks noGrp="1"/>
          </p:cNvSpPr>
          <p:nvPr>
            <p:ph type="ftr" sz="quarter" idx="11"/>
          </p:nvPr>
        </p:nvSpPr>
        <p:spPr/>
        <p:txBody>
          <a:bodyPr/>
          <a:lstStyle/>
          <a:p>
            <a:pPr>
              <a:defRPr/>
            </a:pPr>
            <a:r>
              <a:rPr lang="en-US"/>
              <a:t>Data Mining: Concepts and Techniques</a:t>
            </a:r>
          </a:p>
        </p:txBody>
      </p:sp>
      <p:sp>
        <p:nvSpPr>
          <p:cNvPr id="6" name="Slide Number Placeholder 5">
            <a:extLst>
              <a:ext uri="{FF2B5EF4-FFF2-40B4-BE49-F238E27FC236}">
                <a16:creationId xmlns:a16="http://schemas.microsoft.com/office/drawing/2014/main" id="{23C94CE3-AD18-BF3A-51BD-01FA8E429470}"/>
              </a:ext>
            </a:extLst>
          </p:cNvPr>
          <p:cNvSpPr>
            <a:spLocks noGrp="1"/>
          </p:cNvSpPr>
          <p:nvPr>
            <p:ph type="sldNum" sz="quarter" idx="12"/>
          </p:nvPr>
        </p:nvSpPr>
        <p:spPr/>
        <p:txBody>
          <a:bodyPr/>
          <a:lstStyle/>
          <a:p>
            <a:pPr>
              <a:defRPr/>
            </a:pPr>
            <a:fld id="{F769ABA6-33D2-4B9E-AD9A-DD94F86140E0}" type="slidenum">
              <a:rPr lang="en-US" altLang="en-US" smtClean="0"/>
              <a:pPr>
                <a:defRPr/>
              </a:pPr>
              <a:t>60</a:t>
            </a:fld>
            <a:endParaRPr lang="en-US" altLang="en-US"/>
          </a:p>
        </p:txBody>
      </p:sp>
      <p:sp>
        <p:nvSpPr>
          <p:cNvPr id="7" name="TextBox 6">
            <a:extLst>
              <a:ext uri="{FF2B5EF4-FFF2-40B4-BE49-F238E27FC236}">
                <a16:creationId xmlns:a16="http://schemas.microsoft.com/office/drawing/2014/main" id="{185FF34F-9CB4-BEF7-612D-F720663F2875}"/>
              </a:ext>
            </a:extLst>
          </p:cNvPr>
          <p:cNvSpPr txBox="1"/>
          <p:nvPr/>
        </p:nvSpPr>
        <p:spPr>
          <a:xfrm>
            <a:off x="534330" y="713146"/>
            <a:ext cx="6094140" cy="400110"/>
          </a:xfrm>
          <a:prstGeom prst="rect">
            <a:avLst/>
          </a:prstGeom>
          <a:noFill/>
        </p:spPr>
        <p:txBody>
          <a:bodyPr wrap="square">
            <a:spAutoFit/>
          </a:bodyPr>
          <a:lstStyle/>
          <a:p>
            <a:r>
              <a:rPr lang="en-US" sz="2000" b="1" dirty="0">
                <a:latin typeface="Arial "/>
              </a:rPr>
              <a:t>4.2 </a:t>
            </a:r>
            <a:r>
              <a:rPr lang="en-US" sz="2000" b="1" dirty="0" err="1">
                <a:latin typeface="Arial "/>
              </a:rPr>
              <a:t>Lựa</a:t>
            </a:r>
            <a:r>
              <a:rPr lang="en-US" sz="2000" b="1" dirty="0">
                <a:latin typeface="Arial "/>
              </a:rPr>
              <a:t> </a:t>
            </a:r>
            <a:r>
              <a:rPr lang="en-US" sz="2000" b="1" dirty="0" err="1">
                <a:latin typeface="Arial "/>
              </a:rPr>
              <a:t>chọn</a:t>
            </a:r>
            <a:r>
              <a:rPr lang="en-US" sz="2000" b="1" dirty="0">
                <a:latin typeface="Arial "/>
              </a:rPr>
              <a:t> </a:t>
            </a:r>
            <a:r>
              <a:rPr lang="en-US" sz="2000" b="1" dirty="0" err="1">
                <a:latin typeface="Arial "/>
              </a:rPr>
              <a:t>đặc</a:t>
            </a:r>
            <a:r>
              <a:rPr lang="en-US" sz="2000" b="1" dirty="0">
                <a:latin typeface="Arial "/>
              </a:rPr>
              <a:t> </a:t>
            </a:r>
            <a:r>
              <a:rPr lang="en-US" sz="2000" b="1" dirty="0" err="1">
                <a:latin typeface="Arial "/>
              </a:rPr>
              <a:t>trưng</a:t>
            </a:r>
            <a:r>
              <a:rPr lang="en-US" sz="2000" b="1" dirty="0">
                <a:latin typeface="Arial "/>
              </a:rPr>
              <a:t> (Feature Selection)</a:t>
            </a:r>
            <a:endParaRPr lang="en-ID" sz="2000" b="1" dirty="0">
              <a:latin typeface="Arial "/>
            </a:endParaRPr>
          </a:p>
        </p:txBody>
      </p:sp>
      <p:pic>
        <p:nvPicPr>
          <p:cNvPr id="4098" name="Picture 2" descr="hiểu các phương pháp trình bao bọc">
            <a:extLst>
              <a:ext uri="{FF2B5EF4-FFF2-40B4-BE49-F238E27FC236}">
                <a16:creationId xmlns:a16="http://schemas.microsoft.com/office/drawing/2014/main" id="{31C5097C-2546-2111-9E79-A52C63EE90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50" y="2201583"/>
            <a:ext cx="11620500" cy="325755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7809FF5F-7568-5D8E-7AF2-125690098A9C}"/>
              </a:ext>
            </a:extLst>
          </p:cNvPr>
          <p:cNvSpPr txBox="1"/>
          <p:nvPr/>
        </p:nvSpPr>
        <p:spPr>
          <a:xfrm>
            <a:off x="1083733" y="1398867"/>
            <a:ext cx="2743200" cy="646331"/>
          </a:xfrm>
          <a:prstGeom prst="rect">
            <a:avLst/>
          </a:prstGeom>
          <a:noFill/>
        </p:spPr>
        <p:txBody>
          <a:bodyPr wrap="square" rtlCol="0">
            <a:spAutoFit/>
          </a:bodyPr>
          <a:lstStyle/>
          <a:p>
            <a:pPr marL="285750" indent="-285750" algn="ctr">
              <a:buFont typeface="Arial" panose="020B0604020202020204" pitchFamily="34" charset="0"/>
              <a:buChar char="•"/>
            </a:pPr>
            <a:r>
              <a:rPr lang="en-US" dirty="0" err="1">
                <a:latin typeface="Arial" panose="020B0604020202020204" pitchFamily="34" charset="0"/>
                <a:cs typeface="Arial" panose="020B0604020202020204" pitchFamily="34" charset="0"/>
              </a:rPr>
              <a:t>Phương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pháp</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gói</a:t>
            </a:r>
            <a:r>
              <a:rPr lang="en-US" dirty="0">
                <a:latin typeface="Arial" panose="020B0604020202020204" pitchFamily="34" charset="0"/>
                <a:cs typeface="Arial" panose="020B0604020202020204" pitchFamily="34" charset="0"/>
              </a:rPr>
              <a:t> (Wrapper Methods)</a:t>
            </a:r>
            <a:endParaRPr lang="en-ID"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38345620"/>
      </p:ext>
    </p:extLst>
  </p:cSld>
  <p:clrMapOvr>
    <a:masterClrMapping/>
  </p:clrMapOvr>
  <p:transition>
    <p:zoom/>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98A759F1-1A90-0465-A3F6-47E1157A376B}"/>
              </a:ext>
            </a:extLst>
          </p:cNvPr>
          <p:cNvSpPr>
            <a:spLocks noGrp="1"/>
          </p:cNvSpPr>
          <p:nvPr>
            <p:ph type="dt" sz="half" idx="10"/>
          </p:nvPr>
        </p:nvSpPr>
        <p:spPr/>
        <p:txBody>
          <a:bodyPr/>
          <a:lstStyle/>
          <a:p>
            <a:pPr>
              <a:defRPr/>
            </a:pPr>
            <a:fld id="{E2B2E243-0AFB-4AB0-8BCD-7E8A01FE7EDE}" type="datetime4">
              <a:rPr lang="en-US" smtClean="0"/>
              <a:pPr>
                <a:defRPr/>
              </a:pPr>
              <a:t>September 23, 2023</a:t>
            </a:fld>
            <a:endParaRPr lang="en-US"/>
          </a:p>
        </p:txBody>
      </p:sp>
      <p:sp>
        <p:nvSpPr>
          <p:cNvPr id="5" name="Footer Placeholder 4">
            <a:extLst>
              <a:ext uri="{FF2B5EF4-FFF2-40B4-BE49-F238E27FC236}">
                <a16:creationId xmlns:a16="http://schemas.microsoft.com/office/drawing/2014/main" id="{028CDA40-59D7-1FE4-B00A-96B37BF9C39D}"/>
              </a:ext>
            </a:extLst>
          </p:cNvPr>
          <p:cNvSpPr>
            <a:spLocks noGrp="1"/>
          </p:cNvSpPr>
          <p:nvPr>
            <p:ph type="ftr" sz="quarter" idx="11"/>
          </p:nvPr>
        </p:nvSpPr>
        <p:spPr/>
        <p:txBody>
          <a:bodyPr/>
          <a:lstStyle/>
          <a:p>
            <a:pPr>
              <a:defRPr/>
            </a:pPr>
            <a:r>
              <a:rPr lang="en-US"/>
              <a:t>Data Mining: Concepts and Techniques</a:t>
            </a:r>
          </a:p>
        </p:txBody>
      </p:sp>
      <p:sp>
        <p:nvSpPr>
          <p:cNvPr id="6" name="Slide Number Placeholder 5">
            <a:extLst>
              <a:ext uri="{FF2B5EF4-FFF2-40B4-BE49-F238E27FC236}">
                <a16:creationId xmlns:a16="http://schemas.microsoft.com/office/drawing/2014/main" id="{EC3B5DB2-5F96-9206-AE2D-14D4B88B8405}"/>
              </a:ext>
            </a:extLst>
          </p:cNvPr>
          <p:cNvSpPr>
            <a:spLocks noGrp="1"/>
          </p:cNvSpPr>
          <p:nvPr>
            <p:ph type="sldNum" sz="quarter" idx="12"/>
          </p:nvPr>
        </p:nvSpPr>
        <p:spPr/>
        <p:txBody>
          <a:bodyPr/>
          <a:lstStyle/>
          <a:p>
            <a:pPr>
              <a:defRPr/>
            </a:pPr>
            <a:fld id="{F769ABA6-33D2-4B9E-AD9A-DD94F86140E0}" type="slidenum">
              <a:rPr lang="en-US" altLang="en-US" smtClean="0"/>
              <a:pPr>
                <a:defRPr/>
              </a:pPr>
              <a:t>61</a:t>
            </a:fld>
            <a:endParaRPr lang="en-US" altLang="en-US"/>
          </a:p>
        </p:txBody>
      </p:sp>
      <p:sp>
        <p:nvSpPr>
          <p:cNvPr id="8" name="TextBox 7">
            <a:extLst>
              <a:ext uri="{FF2B5EF4-FFF2-40B4-BE49-F238E27FC236}">
                <a16:creationId xmlns:a16="http://schemas.microsoft.com/office/drawing/2014/main" id="{81BB6ACC-7D2F-7EB4-6A8E-333972EF966E}"/>
              </a:ext>
            </a:extLst>
          </p:cNvPr>
          <p:cNvSpPr txBox="1"/>
          <p:nvPr/>
        </p:nvSpPr>
        <p:spPr>
          <a:xfrm>
            <a:off x="534330" y="713146"/>
            <a:ext cx="6094140" cy="400110"/>
          </a:xfrm>
          <a:prstGeom prst="rect">
            <a:avLst/>
          </a:prstGeom>
          <a:noFill/>
        </p:spPr>
        <p:txBody>
          <a:bodyPr wrap="square">
            <a:spAutoFit/>
          </a:bodyPr>
          <a:lstStyle/>
          <a:p>
            <a:r>
              <a:rPr lang="en-US" sz="2000" b="1" dirty="0">
                <a:latin typeface="Arial "/>
              </a:rPr>
              <a:t>4.2 </a:t>
            </a:r>
            <a:r>
              <a:rPr lang="en-US" sz="2000" b="1" dirty="0" err="1">
                <a:latin typeface="Arial "/>
              </a:rPr>
              <a:t>Lựa</a:t>
            </a:r>
            <a:r>
              <a:rPr lang="en-US" sz="2000" b="1" dirty="0">
                <a:latin typeface="Arial "/>
              </a:rPr>
              <a:t> </a:t>
            </a:r>
            <a:r>
              <a:rPr lang="en-US" sz="2000" b="1" dirty="0" err="1">
                <a:latin typeface="Arial "/>
              </a:rPr>
              <a:t>chọn</a:t>
            </a:r>
            <a:r>
              <a:rPr lang="en-US" sz="2000" b="1" dirty="0">
                <a:latin typeface="Arial "/>
              </a:rPr>
              <a:t> </a:t>
            </a:r>
            <a:r>
              <a:rPr lang="en-US" sz="2000" b="1" dirty="0" err="1">
                <a:latin typeface="Arial "/>
              </a:rPr>
              <a:t>đặc</a:t>
            </a:r>
            <a:r>
              <a:rPr lang="en-US" sz="2000" b="1" dirty="0">
                <a:latin typeface="Arial "/>
              </a:rPr>
              <a:t> </a:t>
            </a:r>
            <a:r>
              <a:rPr lang="en-US" sz="2000" b="1" dirty="0" err="1">
                <a:latin typeface="Arial "/>
              </a:rPr>
              <a:t>trưng</a:t>
            </a:r>
            <a:r>
              <a:rPr lang="en-US" sz="2000" b="1" dirty="0">
                <a:latin typeface="Arial "/>
              </a:rPr>
              <a:t> (Feature Selection)</a:t>
            </a:r>
            <a:endParaRPr lang="en-ID" sz="2000" b="1" dirty="0">
              <a:latin typeface="Arial "/>
            </a:endParaRPr>
          </a:p>
        </p:txBody>
      </p:sp>
      <p:pic>
        <p:nvPicPr>
          <p:cNvPr id="5122" name="Picture 2" descr="nội tại">
            <a:extLst>
              <a:ext uri="{FF2B5EF4-FFF2-40B4-BE49-F238E27FC236}">
                <a16:creationId xmlns:a16="http://schemas.microsoft.com/office/drawing/2014/main" id="{D2804D29-2B05-1F83-FC72-261F257EC0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47282" y="2169376"/>
            <a:ext cx="3762375" cy="384853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D64F7D8A-77EA-FC63-9A1C-B0863A8F06CB}"/>
              </a:ext>
            </a:extLst>
          </p:cNvPr>
          <p:cNvSpPr txBox="1"/>
          <p:nvPr/>
        </p:nvSpPr>
        <p:spPr>
          <a:xfrm>
            <a:off x="1083733" y="1398867"/>
            <a:ext cx="2743200" cy="646331"/>
          </a:xfrm>
          <a:prstGeom prst="rect">
            <a:avLst/>
          </a:prstGeom>
          <a:noFill/>
        </p:spPr>
        <p:txBody>
          <a:bodyPr wrap="square" rtlCol="0">
            <a:spAutoFit/>
          </a:bodyPr>
          <a:lstStyle/>
          <a:p>
            <a:pPr marL="285750" indent="-285750" algn="ctr">
              <a:buFont typeface="Arial" panose="020B0604020202020204" pitchFamily="34" charset="0"/>
              <a:buChar char="•"/>
            </a:pPr>
            <a:r>
              <a:rPr lang="en-US" dirty="0" err="1">
                <a:latin typeface="Arial" panose="020B0604020202020204" pitchFamily="34" charset="0"/>
                <a:cs typeface="Arial" panose="020B0604020202020204" pitchFamily="34" charset="0"/>
              </a:rPr>
              <a:t>Phương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pháp</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nhúng</a:t>
            </a:r>
            <a:r>
              <a:rPr lang="en-US" dirty="0">
                <a:latin typeface="Arial" panose="020B0604020202020204" pitchFamily="34" charset="0"/>
                <a:cs typeface="Arial" panose="020B0604020202020204" pitchFamily="34" charset="0"/>
              </a:rPr>
              <a:t> (Intrinsic Methods)</a:t>
            </a:r>
            <a:endParaRPr lang="en-ID"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07198038"/>
      </p:ext>
    </p:extLst>
  </p:cSld>
  <p:clrMapOvr>
    <a:masterClrMapping/>
  </p:clrMapOvr>
  <p:transition>
    <p:zoom/>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AA1A6913-80FD-EA43-5D73-A913A2E93E0A}"/>
              </a:ext>
            </a:extLst>
          </p:cNvPr>
          <p:cNvSpPr>
            <a:spLocks noGrp="1"/>
          </p:cNvSpPr>
          <p:nvPr>
            <p:ph type="dt" sz="half" idx="10"/>
          </p:nvPr>
        </p:nvSpPr>
        <p:spPr/>
        <p:txBody>
          <a:bodyPr/>
          <a:lstStyle/>
          <a:p>
            <a:pPr>
              <a:defRPr/>
            </a:pPr>
            <a:fld id="{E2B2E243-0AFB-4AB0-8BCD-7E8A01FE7EDE}" type="datetime4">
              <a:rPr lang="en-US" smtClean="0"/>
              <a:pPr>
                <a:defRPr/>
              </a:pPr>
              <a:t>September 23, 2023</a:t>
            </a:fld>
            <a:endParaRPr lang="en-US"/>
          </a:p>
        </p:txBody>
      </p:sp>
      <p:sp>
        <p:nvSpPr>
          <p:cNvPr id="5" name="Footer Placeholder 4">
            <a:extLst>
              <a:ext uri="{FF2B5EF4-FFF2-40B4-BE49-F238E27FC236}">
                <a16:creationId xmlns:a16="http://schemas.microsoft.com/office/drawing/2014/main" id="{0966E0A5-B602-35E1-1412-5F7BD8DD6297}"/>
              </a:ext>
            </a:extLst>
          </p:cNvPr>
          <p:cNvSpPr>
            <a:spLocks noGrp="1"/>
          </p:cNvSpPr>
          <p:nvPr>
            <p:ph type="ftr" sz="quarter" idx="11"/>
          </p:nvPr>
        </p:nvSpPr>
        <p:spPr/>
        <p:txBody>
          <a:bodyPr/>
          <a:lstStyle/>
          <a:p>
            <a:pPr>
              <a:defRPr/>
            </a:pPr>
            <a:r>
              <a:rPr lang="en-US"/>
              <a:t>Data Mining: Concepts and Techniques</a:t>
            </a:r>
          </a:p>
        </p:txBody>
      </p:sp>
      <p:sp>
        <p:nvSpPr>
          <p:cNvPr id="6" name="Slide Number Placeholder 5">
            <a:extLst>
              <a:ext uri="{FF2B5EF4-FFF2-40B4-BE49-F238E27FC236}">
                <a16:creationId xmlns:a16="http://schemas.microsoft.com/office/drawing/2014/main" id="{1FD0462D-304F-8829-B1F6-AC412FD561B1}"/>
              </a:ext>
            </a:extLst>
          </p:cNvPr>
          <p:cNvSpPr>
            <a:spLocks noGrp="1"/>
          </p:cNvSpPr>
          <p:nvPr>
            <p:ph type="sldNum" sz="quarter" idx="12"/>
          </p:nvPr>
        </p:nvSpPr>
        <p:spPr/>
        <p:txBody>
          <a:bodyPr/>
          <a:lstStyle/>
          <a:p>
            <a:pPr>
              <a:defRPr/>
            </a:pPr>
            <a:fld id="{F769ABA6-33D2-4B9E-AD9A-DD94F86140E0}" type="slidenum">
              <a:rPr lang="en-US" altLang="en-US" smtClean="0"/>
              <a:pPr>
                <a:defRPr/>
              </a:pPr>
              <a:t>62</a:t>
            </a:fld>
            <a:endParaRPr lang="en-US" altLang="en-US"/>
          </a:p>
        </p:txBody>
      </p:sp>
      <p:sp>
        <p:nvSpPr>
          <p:cNvPr id="7" name="TextBox 6">
            <a:extLst>
              <a:ext uri="{FF2B5EF4-FFF2-40B4-BE49-F238E27FC236}">
                <a16:creationId xmlns:a16="http://schemas.microsoft.com/office/drawing/2014/main" id="{0DCAF018-F01C-E6F7-D576-74A894C56448}"/>
              </a:ext>
            </a:extLst>
          </p:cNvPr>
          <p:cNvSpPr txBox="1"/>
          <p:nvPr/>
        </p:nvSpPr>
        <p:spPr>
          <a:xfrm>
            <a:off x="534329" y="713146"/>
            <a:ext cx="8870927" cy="400110"/>
          </a:xfrm>
          <a:prstGeom prst="rect">
            <a:avLst/>
          </a:prstGeom>
          <a:noFill/>
        </p:spPr>
        <p:txBody>
          <a:bodyPr wrap="square">
            <a:spAutoFit/>
          </a:bodyPr>
          <a:lstStyle/>
          <a:p>
            <a:r>
              <a:rPr lang="en-US" sz="2000" b="1" dirty="0">
                <a:latin typeface="Arial "/>
              </a:rPr>
              <a:t>4.3 </a:t>
            </a:r>
            <a:r>
              <a:rPr lang="en-US" sz="2000" b="1" dirty="0" err="1">
                <a:latin typeface="Arial "/>
              </a:rPr>
              <a:t>Giảm</a:t>
            </a:r>
            <a:r>
              <a:rPr lang="en-US" sz="2000" b="1" dirty="0">
                <a:latin typeface="Arial "/>
              </a:rPr>
              <a:t> </a:t>
            </a:r>
            <a:r>
              <a:rPr lang="en-US" sz="2000" b="1" dirty="0" err="1">
                <a:latin typeface="Arial "/>
              </a:rPr>
              <a:t>chiều</a:t>
            </a:r>
            <a:r>
              <a:rPr lang="en-US" sz="2000" b="1" dirty="0">
                <a:latin typeface="Arial "/>
              </a:rPr>
              <a:t> </a:t>
            </a:r>
            <a:r>
              <a:rPr lang="en-US" sz="2000" b="1" dirty="0" err="1">
                <a:latin typeface="Arial "/>
              </a:rPr>
              <a:t>dữ</a:t>
            </a:r>
            <a:r>
              <a:rPr lang="en-US" sz="2000" b="1" dirty="0">
                <a:latin typeface="Arial "/>
              </a:rPr>
              <a:t> </a:t>
            </a:r>
            <a:r>
              <a:rPr lang="en-US" sz="2000" b="1" dirty="0" err="1">
                <a:latin typeface="Arial "/>
              </a:rPr>
              <a:t>liệu</a:t>
            </a:r>
            <a:r>
              <a:rPr lang="en-US" sz="2000" b="1" dirty="0">
                <a:latin typeface="Arial "/>
              </a:rPr>
              <a:t> (Dimensionality Reduction)</a:t>
            </a:r>
            <a:endParaRPr lang="en-ID" sz="2000" b="1" dirty="0">
              <a:latin typeface="Arial "/>
            </a:endParaRPr>
          </a:p>
        </p:txBody>
      </p:sp>
      <p:sp>
        <p:nvSpPr>
          <p:cNvPr id="2" name="TextBox 1">
            <a:extLst>
              <a:ext uri="{FF2B5EF4-FFF2-40B4-BE49-F238E27FC236}">
                <a16:creationId xmlns:a16="http://schemas.microsoft.com/office/drawing/2014/main" id="{2CEC1D54-C929-8E26-B743-288B9D5F5933}"/>
              </a:ext>
            </a:extLst>
          </p:cNvPr>
          <p:cNvSpPr txBox="1"/>
          <p:nvPr/>
        </p:nvSpPr>
        <p:spPr>
          <a:xfrm>
            <a:off x="1234440" y="1520190"/>
            <a:ext cx="6469380" cy="461665"/>
          </a:xfrm>
          <a:prstGeom prst="rect">
            <a:avLst/>
          </a:prstGeom>
          <a:noFill/>
        </p:spPr>
        <p:txBody>
          <a:bodyPr wrap="square" rtlCol="0">
            <a:spAutoFit/>
          </a:bodyPr>
          <a:lstStyle/>
          <a:p>
            <a:r>
              <a:rPr lang="en-US" sz="2400" dirty="0" err="1">
                <a:latin typeface="Arial" panose="020B0604020202020204" pitchFamily="34" charset="0"/>
                <a:cs typeface="Arial" panose="020B0604020202020204" pitchFamily="34" charset="0"/>
              </a:rPr>
              <a:t>Một</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số</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kỹ</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thuật</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trích</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đặc</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trung</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phổ</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biến</a:t>
            </a:r>
            <a:endParaRPr lang="en-ID" sz="2400"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A8F3AFD5-1B29-B577-BA88-129B5AC906D9}"/>
              </a:ext>
            </a:extLst>
          </p:cNvPr>
          <p:cNvSpPr txBox="1"/>
          <p:nvPr/>
        </p:nvSpPr>
        <p:spPr>
          <a:xfrm>
            <a:off x="2377440" y="2290873"/>
            <a:ext cx="8241030" cy="2677656"/>
          </a:xfrm>
          <a:prstGeom prst="rect">
            <a:avLst/>
          </a:prstGeom>
          <a:noFill/>
        </p:spPr>
        <p:txBody>
          <a:bodyPr wrap="square" rtlCol="0">
            <a:spAutoFit/>
          </a:bodyPr>
          <a:lstStyle/>
          <a:p>
            <a:pPr marL="457200" indent="-457200" algn="just">
              <a:buFont typeface="+mj-lt"/>
              <a:buAutoNum type="arabicPeriod"/>
            </a:pPr>
            <a:r>
              <a:rPr lang="en-ID" sz="2400" b="0" i="0" dirty="0">
                <a:solidFill>
                  <a:srgbClr val="000000"/>
                </a:solidFill>
                <a:effectLst/>
                <a:latin typeface="Arial" panose="020B0604020202020204" pitchFamily="34" charset="0"/>
                <a:cs typeface="Arial" panose="020B0604020202020204" pitchFamily="34" charset="0"/>
              </a:rPr>
              <a:t>Principal Component Analysis (PCA)</a:t>
            </a:r>
          </a:p>
          <a:p>
            <a:pPr marL="457200" indent="-457200" algn="just">
              <a:buFont typeface="+mj-lt"/>
              <a:buAutoNum type="arabicPeriod"/>
            </a:pPr>
            <a:endParaRPr lang="en-ID" sz="2400" b="0" i="0" dirty="0">
              <a:solidFill>
                <a:srgbClr val="000000"/>
              </a:solidFill>
              <a:effectLst/>
              <a:latin typeface="Arial" panose="020B0604020202020204" pitchFamily="34" charset="0"/>
              <a:cs typeface="Arial" panose="020B0604020202020204" pitchFamily="34" charset="0"/>
            </a:endParaRPr>
          </a:p>
          <a:p>
            <a:pPr marL="457200" indent="-457200" algn="just">
              <a:buFont typeface="+mj-lt"/>
              <a:buAutoNum type="arabicPeriod"/>
            </a:pPr>
            <a:r>
              <a:rPr lang="en-ID" sz="2400" b="0" i="0" dirty="0">
                <a:solidFill>
                  <a:srgbClr val="000000"/>
                </a:solidFill>
                <a:effectLst/>
                <a:latin typeface="Arial" panose="020B0604020202020204" pitchFamily="34" charset="0"/>
                <a:cs typeface="Arial" panose="020B0604020202020204" pitchFamily="34" charset="0"/>
              </a:rPr>
              <a:t>Linear Discriminant Analysis (LDA)</a:t>
            </a:r>
          </a:p>
          <a:p>
            <a:pPr marL="457200" indent="-457200" algn="just">
              <a:buFont typeface="+mj-lt"/>
              <a:buAutoNum type="arabicPeriod"/>
            </a:pPr>
            <a:endParaRPr lang="en-ID" sz="2400" b="0" i="0" dirty="0">
              <a:solidFill>
                <a:srgbClr val="000000"/>
              </a:solidFill>
              <a:effectLst/>
              <a:latin typeface="Arial" panose="020B0604020202020204" pitchFamily="34" charset="0"/>
              <a:cs typeface="Arial" panose="020B0604020202020204" pitchFamily="34" charset="0"/>
            </a:endParaRPr>
          </a:p>
          <a:p>
            <a:pPr marL="457200" indent="-457200" algn="just">
              <a:buFont typeface="+mj-lt"/>
              <a:buAutoNum type="arabicPeriod"/>
            </a:pPr>
            <a:r>
              <a:rPr lang="en-ID" sz="2400" b="0" i="0" dirty="0">
                <a:solidFill>
                  <a:srgbClr val="000000"/>
                </a:solidFill>
                <a:effectLst/>
                <a:latin typeface="Arial" panose="020B0604020202020204" pitchFamily="34" charset="0"/>
                <a:cs typeface="Arial" panose="020B0604020202020204" pitchFamily="34" charset="0"/>
              </a:rPr>
              <a:t>Kernel PCA</a:t>
            </a:r>
          </a:p>
          <a:p>
            <a:pPr marL="457200" indent="-457200" algn="just">
              <a:buFont typeface="+mj-lt"/>
              <a:buAutoNum type="arabicPeriod"/>
            </a:pPr>
            <a:endParaRPr lang="en-ID" sz="2400" b="0" i="0" dirty="0">
              <a:solidFill>
                <a:srgbClr val="000000"/>
              </a:solidFill>
              <a:effectLst/>
              <a:latin typeface="Arial" panose="020B0604020202020204" pitchFamily="34" charset="0"/>
              <a:cs typeface="Arial" panose="020B0604020202020204" pitchFamily="34" charset="0"/>
            </a:endParaRPr>
          </a:p>
          <a:p>
            <a:pPr marL="457200" indent="-457200" algn="just">
              <a:buFont typeface="+mj-lt"/>
              <a:buAutoNum type="arabicPeriod"/>
            </a:pPr>
            <a:r>
              <a:rPr lang="en-ID" sz="2400" b="0" i="0" dirty="0">
                <a:solidFill>
                  <a:srgbClr val="000000"/>
                </a:solidFill>
                <a:effectLst/>
                <a:latin typeface="Arial" panose="020B0604020202020204" pitchFamily="34" charset="0"/>
                <a:cs typeface="Arial" panose="020B0604020202020204" pitchFamily="34" charset="0"/>
              </a:rPr>
              <a:t>Quadratic Discriminant Analysis (QDA)</a:t>
            </a:r>
          </a:p>
        </p:txBody>
      </p:sp>
    </p:spTree>
    <p:extLst>
      <p:ext uri="{BB962C8B-B14F-4D97-AF65-F5344CB8AC3E}">
        <p14:creationId xmlns:p14="http://schemas.microsoft.com/office/powerpoint/2010/main" val="238271784"/>
      </p:ext>
    </p:extLst>
  </p:cSld>
  <p:clrMapOvr>
    <a:masterClrMapping/>
  </p:clrMapOvr>
  <p:transition>
    <p:zoom/>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1283F84E-CB45-83BE-DE9C-EC3C07A3345E}"/>
              </a:ext>
            </a:extLst>
          </p:cNvPr>
          <p:cNvSpPr>
            <a:spLocks noGrp="1"/>
          </p:cNvSpPr>
          <p:nvPr>
            <p:ph type="dt" sz="half" idx="10"/>
          </p:nvPr>
        </p:nvSpPr>
        <p:spPr/>
        <p:txBody>
          <a:bodyPr/>
          <a:lstStyle/>
          <a:p>
            <a:pPr>
              <a:defRPr/>
            </a:pPr>
            <a:fld id="{E2B2E243-0AFB-4AB0-8BCD-7E8A01FE7EDE}" type="datetime4">
              <a:rPr lang="en-US" smtClean="0"/>
              <a:pPr>
                <a:defRPr/>
              </a:pPr>
              <a:t>September 23, 2023</a:t>
            </a:fld>
            <a:endParaRPr lang="en-US"/>
          </a:p>
        </p:txBody>
      </p:sp>
      <p:sp>
        <p:nvSpPr>
          <p:cNvPr id="5" name="Footer Placeholder 4">
            <a:extLst>
              <a:ext uri="{FF2B5EF4-FFF2-40B4-BE49-F238E27FC236}">
                <a16:creationId xmlns:a16="http://schemas.microsoft.com/office/drawing/2014/main" id="{1108BAF0-4172-B928-D70F-9704CC764384}"/>
              </a:ext>
            </a:extLst>
          </p:cNvPr>
          <p:cNvSpPr>
            <a:spLocks noGrp="1"/>
          </p:cNvSpPr>
          <p:nvPr>
            <p:ph type="ftr" sz="quarter" idx="11"/>
          </p:nvPr>
        </p:nvSpPr>
        <p:spPr/>
        <p:txBody>
          <a:bodyPr/>
          <a:lstStyle/>
          <a:p>
            <a:pPr>
              <a:defRPr/>
            </a:pPr>
            <a:r>
              <a:rPr lang="en-US"/>
              <a:t>Data Mining: Concepts and Techniques</a:t>
            </a:r>
          </a:p>
        </p:txBody>
      </p:sp>
      <p:sp>
        <p:nvSpPr>
          <p:cNvPr id="6" name="Slide Number Placeholder 5">
            <a:extLst>
              <a:ext uri="{FF2B5EF4-FFF2-40B4-BE49-F238E27FC236}">
                <a16:creationId xmlns:a16="http://schemas.microsoft.com/office/drawing/2014/main" id="{D8C45559-7F03-1D39-2FA2-710C88578D39}"/>
              </a:ext>
            </a:extLst>
          </p:cNvPr>
          <p:cNvSpPr>
            <a:spLocks noGrp="1"/>
          </p:cNvSpPr>
          <p:nvPr>
            <p:ph type="sldNum" sz="quarter" idx="12"/>
          </p:nvPr>
        </p:nvSpPr>
        <p:spPr/>
        <p:txBody>
          <a:bodyPr/>
          <a:lstStyle/>
          <a:p>
            <a:pPr>
              <a:defRPr/>
            </a:pPr>
            <a:fld id="{F769ABA6-33D2-4B9E-AD9A-DD94F86140E0}" type="slidenum">
              <a:rPr lang="en-US" altLang="en-US" smtClean="0"/>
              <a:pPr>
                <a:defRPr/>
              </a:pPr>
              <a:t>63</a:t>
            </a:fld>
            <a:endParaRPr lang="en-US" altLang="en-US"/>
          </a:p>
        </p:txBody>
      </p:sp>
      <p:sp>
        <p:nvSpPr>
          <p:cNvPr id="10" name="TextBox 9">
            <a:extLst>
              <a:ext uri="{FF2B5EF4-FFF2-40B4-BE49-F238E27FC236}">
                <a16:creationId xmlns:a16="http://schemas.microsoft.com/office/drawing/2014/main" id="{C4174BA8-46BA-056B-6021-2E2CE55490C7}"/>
              </a:ext>
            </a:extLst>
          </p:cNvPr>
          <p:cNvSpPr txBox="1"/>
          <p:nvPr/>
        </p:nvSpPr>
        <p:spPr>
          <a:xfrm>
            <a:off x="534329" y="713146"/>
            <a:ext cx="8870927" cy="400110"/>
          </a:xfrm>
          <a:prstGeom prst="rect">
            <a:avLst/>
          </a:prstGeom>
          <a:noFill/>
        </p:spPr>
        <p:txBody>
          <a:bodyPr wrap="square">
            <a:spAutoFit/>
          </a:bodyPr>
          <a:lstStyle/>
          <a:p>
            <a:r>
              <a:rPr lang="en-US" sz="2000" b="1" dirty="0">
                <a:latin typeface="Arial "/>
              </a:rPr>
              <a:t>4.3 </a:t>
            </a:r>
            <a:r>
              <a:rPr lang="en-US" sz="2000" b="1" dirty="0" err="1">
                <a:latin typeface="Arial "/>
              </a:rPr>
              <a:t>Giảm</a:t>
            </a:r>
            <a:r>
              <a:rPr lang="en-US" sz="2000" b="1" dirty="0">
                <a:latin typeface="Arial "/>
              </a:rPr>
              <a:t> </a:t>
            </a:r>
            <a:r>
              <a:rPr lang="en-US" sz="2000" b="1" dirty="0" err="1">
                <a:latin typeface="Arial "/>
              </a:rPr>
              <a:t>chiều</a:t>
            </a:r>
            <a:r>
              <a:rPr lang="en-US" sz="2000" b="1" dirty="0">
                <a:latin typeface="Arial "/>
              </a:rPr>
              <a:t> </a:t>
            </a:r>
            <a:r>
              <a:rPr lang="en-US" sz="2000" b="1" dirty="0" err="1">
                <a:latin typeface="Arial "/>
              </a:rPr>
              <a:t>dữ</a:t>
            </a:r>
            <a:r>
              <a:rPr lang="en-US" sz="2000" b="1" dirty="0">
                <a:latin typeface="Arial "/>
              </a:rPr>
              <a:t> </a:t>
            </a:r>
            <a:r>
              <a:rPr lang="en-US" sz="2000" b="1" dirty="0" err="1">
                <a:latin typeface="Arial "/>
              </a:rPr>
              <a:t>liệu</a:t>
            </a:r>
            <a:r>
              <a:rPr lang="en-US" sz="2000" b="1" dirty="0">
                <a:latin typeface="Arial "/>
              </a:rPr>
              <a:t> (Dimensionality Reduction)</a:t>
            </a:r>
            <a:endParaRPr lang="en-ID" sz="2000" b="1" dirty="0">
              <a:latin typeface="Arial "/>
            </a:endParaRPr>
          </a:p>
        </p:txBody>
      </p:sp>
      <p:sp>
        <p:nvSpPr>
          <p:cNvPr id="11" name="TextBox 10">
            <a:extLst>
              <a:ext uri="{FF2B5EF4-FFF2-40B4-BE49-F238E27FC236}">
                <a16:creationId xmlns:a16="http://schemas.microsoft.com/office/drawing/2014/main" id="{C92AE902-6D0A-25F2-5D4A-210A87A98F85}"/>
              </a:ext>
            </a:extLst>
          </p:cNvPr>
          <p:cNvSpPr txBox="1"/>
          <p:nvPr/>
        </p:nvSpPr>
        <p:spPr>
          <a:xfrm>
            <a:off x="994410" y="1291590"/>
            <a:ext cx="4926330" cy="369332"/>
          </a:xfrm>
          <a:prstGeom prst="rect">
            <a:avLst/>
          </a:prstGeom>
          <a:noFill/>
        </p:spPr>
        <p:txBody>
          <a:bodyPr wrap="square" rtlCol="0">
            <a:spAutoFit/>
          </a:bodyPr>
          <a:lstStyle/>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Phân </a:t>
            </a:r>
            <a:r>
              <a:rPr lang="en-US" b="1" dirty="0" err="1">
                <a:latin typeface="Arial" panose="020B0604020202020204" pitchFamily="34" charset="0"/>
                <a:cs typeface="Arial" panose="020B0604020202020204" pitchFamily="34" charset="0"/>
              </a:rPr>
              <a:t>tích</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thành</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phần</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chính</a:t>
            </a:r>
            <a:r>
              <a:rPr lang="en-US" b="1" dirty="0">
                <a:latin typeface="Arial" panose="020B0604020202020204" pitchFamily="34" charset="0"/>
                <a:cs typeface="Arial" panose="020B0604020202020204" pitchFamily="34" charset="0"/>
              </a:rPr>
              <a:t> (PCA)</a:t>
            </a:r>
            <a:endParaRPr lang="en-ID" b="1" dirty="0">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EA92A2C3-BC47-D2E9-5A76-CFA71A8E04E7}"/>
              </a:ext>
            </a:extLst>
          </p:cNvPr>
          <p:cNvSpPr txBox="1"/>
          <p:nvPr/>
        </p:nvSpPr>
        <p:spPr>
          <a:xfrm>
            <a:off x="1355271" y="1660922"/>
            <a:ext cx="9481457" cy="1477328"/>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Công </a:t>
            </a:r>
            <a:r>
              <a:rPr lang="en-US" dirty="0" err="1">
                <a:latin typeface="Arial" panose="020B0604020202020204" pitchFamily="34" charset="0"/>
                <a:cs typeface="Arial" panose="020B0604020202020204" pitchFamily="34" charset="0"/>
              </a:rPr>
              <a:t>dụng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của</a:t>
            </a:r>
            <a:r>
              <a:rPr lang="en-US" dirty="0">
                <a:latin typeface="Arial" panose="020B0604020202020204" pitchFamily="34" charset="0"/>
                <a:cs typeface="Arial" panose="020B0604020202020204" pitchFamily="34" charset="0"/>
              </a:rPr>
              <a:t> PCA:</a:t>
            </a:r>
          </a:p>
          <a:p>
            <a:r>
              <a:rPr lang="en-US" dirty="0">
                <a:latin typeface="Arial" panose="020B0604020202020204" pitchFamily="34" charset="0"/>
                <a:cs typeface="Arial" panose="020B0604020202020204" pitchFamily="34" charset="0"/>
              </a:rPr>
              <a:t>	+ </a:t>
            </a:r>
            <a:r>
              <a:rPr lang="en-US" dirty="0" err="1">
                <a:latin typeface="Arial" panose="020B0604020202020204" pitchFamily="34" charset="0"/>
                <a:cs typeface="Arial" panose="020B0604020202020204" pitchFamily="34" charset="0"/>
              </a:rPr>
              <a:t>Được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sử</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dụng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để</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tìm</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mối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quan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hệ</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giưuax</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các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biến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trong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dữ</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liệu</a:t>
            </a:r>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	+ </a:t>
            </a:r>
            <a:r>
              <a:rPr lang="en-US" dirty="0" err="1">
                <a:latin typeface="Arial" panose="020B0604020202020204" pitchFamily="34" charset="0"/>
                <a:cs typeface="Arial" panose="020B0604020202020204" pitchFamily="34" charset="0"/>
              </a:rPr>
              <a:t>Giải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thích</a:t>
            </a:r>
            <a:r>
              <a:rPr lang="en-US" dirty="0">
                <a:latin typeface="Arial" panose="020B0604020202020204" pitchFamily="34" charset="0"/>
                <a:cs typeface="Arial" panose="020B0604020202020204" pitchFamily="34" charset="0"/>
              </a:rPr>
              <a:t> và </a:t>
            </a:r>
            <a:r>
              <a:rPr lang="en-US" dirty="0" err="1">
                <a:latin typeface="Arial" panose="020B0604020202020204" pitchFamily="34" charset="0"/>
                <a:cs typeface="Arial" panose="020B0604020202020204" pitchFamily="34" charset="0"/>
              </a:rPr>
              <a:t>trực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quan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hóa</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dữ</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liệu</a:t>
            </a:r>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	+ Phân </a:t>
            </a:r>
            <a:r>
              <a:rPr lang="en-US" dirty="0" err="1">
                <a:latin typeface="Arial" panose="020B0604020202020204" pitchFamily="34" charset="0"/>
                <a:cs typeface="Arial" panose="020B0604020202020204" pitchFamily="34" charset="0"/>
              </a:rPr>
              <a:t>tích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sâu</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hơn</a:t>
            </a:r>
            <a:r>
              <a:rPr lang="en-US" dirty="0">
                <a:latin typeface="Arial" panose="020B0604020202020204" pitchFamily="34" charset="0"/>
                <a:cs typeface="Arial" panose="020B0604020202020204" pitchFamily="34" charset="0"/>
              </a:rPr>
              <a:t> và </a:t>
            </a:r>
            <a:r>
              <a:rPr lang="en-US" dirty="0" err="1">
                <a:latin typeface="Arial" panose="020B0604020202020204" pitchFamily="34" charset="0"/>
                <a:cs typeface="Arial" panose="020B0604020202020204" pitchFamily="34" charset="0"/>
              </a:rPr>
              <a:t>trở</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nên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đơn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giản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hơn</a:t>
            </a:r>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	+ </a:t>
            </a:r>
            <a:r>
              <a:rPr lang="en-US" dirty="0" err="1">
                <a:latin typeface="Arial" panose="020B0604020202020204" pitchFamily="34" charset="0"/>
                <a:cs typeface="Arial" panose="020B0604020202020204" pitchFamily="34" charset="0"/>
              </a:rPr>
              <a:t>Hình</a:t>
            </a:r>
            <a:r>
              <a:rPr lang="en-US" dirty="0">
                <a:latin typeface="Arial" panose="020B0604020202020204" pitchFamily="34" charset="0"/>
                <a:cs typeface="Arial" panose="020B0604020202020204" pitchFamily="34" charset="0"/>
              </a:rPr>
              <a:t> dung </a:t>
            </a:r>
            <a:r>
              <a:rPr lang="en-US" dirty="0" err="1">
                <a:latin typeface="Arial" panose="020B0604020202020204" pitchFamily="34" charset="0"/>
                <a:cs typeface="Arial" panose="020B0604020202020204" pitchFamily="34" charset="0"/>
              </a:rPr>
              <a:t>khoảng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cách</a:t>
            </a:r>
            <a:r>
              <a:rPr lang="en-US" dirty="0">
                <a:latin typeface="Arial" panose="020B0604020202020204" pitchFamily="34" charset="0"/>
                <a:cs typeface="Arial" panose="020B0604020202020204" pitchFamily="34" charset="0"/>
              </a:rPr>
              <a:t> di </a:t>
            </a:r>
            <a:r>
              <a:rPr lang="en-US" dirty="0" err="1">
                <a:latin typeface="Arial" panose="020B0604020202020204" pitchFamily="34" charset="0"/>
                <a:cs typeface="Arial" panose="020B0604020202020204" pitchFamily="34" charset="0"/>
              </a:rPr>
              <a:t>chuyển</a:t>
            </a:r>
            <a:r>
              <a:rPr lang="en-US" dirty="0">
                <a:latin typeface="Arial" panose="020B0604020202020204" pitchFamily="34" charset="0"/>
                <a:cs typeface="Arial" panose="020B0604020202020204" pitchFamily="34" charset="0"/>
              </a:rPr>
              <a:t> và </a:t>
            </a:r>
            <a:r>
              <a:rPr lang="en-US" dirty="0" err="1">
                <a:latin typeface="Arial" panose="020B0604020202020204" pitchFamily="34" charset="0"/>
                <a:cs typeface="Arial" panose="020B0604020202020204" pitchFamily="34" charset="0"/>
              </a:rPr>
              <a:t>mối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quan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hệ</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giữa</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các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quần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thể</a:t>
            </a:r>
            <a:endParaRPr lang="en-ID" dirty="0">
              <a:latin typeface="Arial" panose="020B0604020202020204" pitchFamily="34" charset="0"/>
              <a:cs typeface="Arial" panose="020B0604020202020204" pitchFamily="34" charset="0"/>
            </a:endParaRPr>
          </a:p>
        </p:txBody>
      </p:sp>
      <p:pic>
        <p:nvPicPr>
          <p:cNvPr id="8" name="Picture 2" descr="Understanding Principal Component Analysis | by Trist'n Joseph | Towards  Data Science">
            <a:extLst>
              <a:ext uri="{FF2B5EF4-FFF2-40B4-BE49-F238E27FC236}">
                <a16:creationId xmlns:a16="http://schemas.microsoft.com/office/drawing/2014/main" id="{D63FECCD-4530-AEC3-B54D-06E1673FAF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8599" y="3507582"/>
            <a:ext cx="4114799" cy="27133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2798219"/>
      </p:ext>
    </p:extLst>
  </p:cSld>
  <p:clrMapOvr>
    <a:masterClrMapping/>
  </p:clrMapOvr>
  <p:transition>
    <p:zoom/>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0647A17-8438-DC2C-7659-C7F505CB0236}"/>
              </a:ext>
            </a:extLst>
          </p:cNvPr>
          <p:cNvSpPr>
            <a:spLocks noGrp="1"/>
          </p:cNvSpPr>
          <p:nvPr>
            <p:ph type="dt" sz="half" idx="10"/>
          </p:nvPr>
        </p:nvSpPr>
        <p:spPr/>
        <p:txBody>
          <a:bodyPr/>
          <a:lstStyle/>
          <a:p>
            <a:pPr>
              <a:defRPr/>
            </a:pPr>
            <a:fld id="{E2B2E243-0AFB-4AB0-8BCD-7E8A01FE7EDE}" type="datetime4">
              <a:rPr lang="en-US" smtClean="0"/>
              <a:pPr>
                <a:defRPr/>
              </a:pPr>
              <a:t>September 23, 2023</a:t>
            </a:fld>
            <a:endParaRPr lang="en-US"/>
          </a:p>
        </p:txBody>
      </p:sp>
      <p:sp>
        <p:nvSpPr>
          <p:cNvPr id="5" name="Footer Placeholder 4">
            <a:extLst>
              <a:ext uri="{FF2B5EF4-FFF2-40B4-BE49-F238E27FC236}">
                <a16:creationId xmlns:a16="http://schemas.microsoft.com/office/drawing/2014/main" id="{5A1F35BD-6FDF-D4B5-1603-BA82E7534657}"/>
              </a:ext>
            </a:extLst>
          </p:cNvPr>
          <p:cNvSpPr>
            <a:spLocks noGrp="1"/>
          </p:cNvSpPr>
          <p:nvPr>
            <p:ph type="ftr" sz="quarter" idx="11"/>
          </p:nvPr>
        </p:nvSpPr>
        <p:spPr/>
        <p:txBody>
          <a:bodyPr/>
          <a:lstStyle/>
          <a:p>
            <a:pPr>
              <a:defRPr/>
            </a:pPr>
            <a:r>
              <a:rPr lang="en-US"/>
              <a:t>Data Mining: Concepts and Techniques</a:t>
            </a:r>
          </a:p>
        </p:txBody>
      </p:sp>
      <p:sp>
        <p:nvSpPr>
          <p:cNvPr id="6" name="Slide Number Placeholder 5">
            <a:extLst>
              <a:ext uri="{FF2B5EF4-FFF2-40B4-BE49-F238E27FC236}">
                <a16:creationId xmlns:a16="http://schemas.microsoft.com/office/drawing/2014/main" id="{0E4AC15B-B7E8-C199-AC69-A6D565BEDEA5}"/>
              </a:ext>
            </a:extLst>
          </p:cNvPr>
          <p:cNvSpPr>
            <a:spLocks noGrp="1"/>
          </p:cNvSpPr>
          <p:nvPr>
            <p:ph type="sldNum" sz="quarter" idx="12"/>
          </p:nvPr>
        </p:nvSpPr>
        <p:spPr/>
        <p:txBody>
          <a:bodyPr/>
          <a:lstStyle/>
          <a:p>
            <a:pPr>
              <a:defRPr/>
            </a:pPr>
            <a:fld id="{F769ABA6-33D2-4B9E-AD9A-DD94F86140E0}" type="slidenum">
              <a:rPr lang="en-US" altLang="en-US" smtClean="0"/>
              <a:pPr>
                <a:defRPr/>
              </a:pPr>
              <a:t>64</a:t>
            </a:fld>
            <a:endParaRPr lang="en-US" altLang="en-US"/>
          </a:p>
        </p:txBody>
      </p:sp>
      <p:sp>
        <p:nvSpPr>
          <p:cNvPr id="7" name="TextBox 6">
            <a:extLst>
              <a:ext uri="{FF2B5EF4-FFF2-40B4-BE49-F238E27FC236}">
                <a16:creationId xmlns:a16="http://schemas.microsoft.com/office/drawing/2014/main" id="{C26D7213-583C-3993-7D49-1467FD549A6F}"/>
              </a:ext>
            </a:extLst>
          </p:cNvPr>
          <p:cNvSpPr txBox="1"/>
          <p:nvPr/>
        </p:nvSpPr>
        <p:spPr>
          <a:xfrm>
            <a:off x="534329" y="713146"/>
            <a:ext cx="8870927" cy="400110"/>
          </a:xfrm>
          <a:prstGeom prst="rect">
            <a:avLst/>
          </a:prstGeom>
          <a:noFill/>
        </p:spPr>
        <p:txBody>
          <a:bodyPr wrap="square">
            <a:spAutoFit/>
          </a:bodyPr>
          <a:lstStyle/>
          <a:p>
            <a:r>
              <a:rPr lang="en-US" sz="2000" b="1" dirty="0">
                <a:latin typeface="Arial "/>
              </a:rPr>
              <a:t>4.3 </a:t>
            </a:r>
            <a:r>
              <a:rPr lang="en-US" sz="2000" b="1" dirty="0" err="1">
                <a:latin typeface="Arial "/>
              </a:rPr>
              <a:t>Giảm</a:t>
            </a:r>
            <a:r>
              <a:rPr lang="en-US" sz="2000" b="1" dirty="0">
                <a:latin typeface="Arial "/>
              </a:rPr>
              <a:t> </a:t>
            </a:r>
            <a:r>
              <a:rPr lang="en-US" sz="2000" b="1" dirty="0" err="1">
                <a:latin typeface="Arial "/>
              </a:rPr>
              <a:t>chiều</a:t>
            </a:r>
            <a:r>
              <a:rPr lang="en-US" sz="2000" b="1" dirty="0">
                <a:latin typeface="Arial "/>
              </a:rPr>
              <a:t> </a:t>
            </a:r>
            <a:r>
              <a:rPr lang="en-US" sz="2000" b="1" dirty="0" err="1">
                <a:latin typeface="Arial "/>
              </a:rPr>
              <a:t>dữ</a:t>
            </a:r>
            <a:r>
              <a:rPr lang="en-US" sz="2000" b="1" dirty="0">
                <a:latin typeface="Arial "/>
              </a:rPr>
              <a:t> </a:t>
            </a:r>
            <a:r>
              <a:rPr lang="en-US" sz="2000" b="1" dirty="0" err="1">
                <a:latin typeface="Arial "/>
              </a:rPr>
              <a:t>liệu</a:t>
            </a:r>
            <a:r>
              <a:rPr lang="en-US" sz="2000" b="1" dirty="0">
                <a:latin typeface="Arial "/>
              </a:rPr>
              <a:t> (Dimensionality Reduction)</a:t>
            </a:r>
            <a:endParaRPr lang="en-ID" sz="2000" b="1" dirty="0">
              <a:latin typeface="Arial "/>
            </a:endParaRPr>
          </a:p>
        </p:txBody>
      </p:sp>
      <p:sp>
        <p:nvSpPr>
          <p:cNvPr id="10" name="TextBox 9">
            <a:extLst>
              <a:ext uri="{FF2B5EF4-FFF2-40B4-BE49-F238E27FC236}">
                <a16:creationId xmlns:a16="http://schemas.microsoft.com/office/drawing/2014/main" id="{969DDD55-9E03-5872-A18B-2CB370AE7A0B}"/>
              </a:ext>
            </a:extLst>
          </p:cNvPr>
          <p:cNvSpPr txBox="1"/>
          <p:nvPr/>
        </p:nvSpPr>
        <p:spPr>
          <a:xfrm>
            <a:off x="994410" y="1291590"/>
            <a:ext cx="4926330" cy="369332"/>
          </a:xfrm>
          <a:prstGeom prst="rect">
            <a:avLst/>
          </a:prstGeom>
          <a:noFill/>
        </p:spPr>
        <p:txBody>
          <a:bodyPr wrap="square" rtlCol="0">
            <a:spAutoFit/>
          </a:bodyPr>
          <a:lstStyle/>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Phân </a:t>
            </a:r>
            <a:r>
              <a:rPr lang="en-US" b="1" dirty="0" err="1">
                <a:latin typeface="Arial" panose="020B0604020202020204" pitchFamily="34" charset="0"/>
                <a:cs typeface="Arial" panose="020B0604020202020204" pitchFamily="34" charset="0"/>
              </a:rPr>
              <a:t>tích</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phân</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biệt</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tuyến</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tính</a:t>
            </a:r>
            <a:r>
              <a:rPr lang="en-US" b="1" dirty="0">
                <a:latin typeface="Arial" panose="020B0604020202020204" pitchFamily="34" charset="0"/>
                <a:cs typeface="Arial" panose="020B0604020202020204" pitchFamily="34" charset="0"/>
              </a:rPr>
              <a:t> (LDA)</a:t>
            </a:r>
            <a:endParaRPr lang="en-ID" b="1" dirty="0">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1281A04A-5170-FC40-63DC-650D4671E804}"/>
              </a:ext>
            </a:extLst>
          </p:cNvPr>
          <p:cNvPicPr>
            <a:picLocks noChangeAspect="1"/>
          </p:cNvPicPr>
          <p:nvPr/>
        </p:nvPicPr>
        <p:blipFill>
          <a:blip r:embed="rId3"/>
          <a:stretch>
            <a:fillRect/>
          </a:stretch>
        </p:blipFill>
        <p:spPr>
          <a:xfrm>
            <a:off x="1649591" y="1990044"/>
            <a:ext cx="8892818" cy="4035067"/>
          </a:xfrm>
          <a:prstGeom prst="rect">
            <a:avLst/>
          </a:prstGeom>
        </p:spPr>
      </p:pic>
    </p:spTree>
    <p:extLst>
      <p:ext uri="{BB962C8B-B14F-4D97-AF65-F5344CB8AC3E}">
        <p14:creationId xmlns:p14="http://schemas.microsoft.com/office/powerpoint/2010/main" val="193872441"/>
      </p:ext>
    </p:extLst>
  </p:cSld>
  <p:clrMapOvr>
    <a:masterClrMapping/>
  </p:clrMapOvr>
  <p:transition>
    <p:zoom/>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4907E001-3399-62C4-C4F9-09108F9A8787}"/>
              </a:ext>
            </a:extLst>
          </p:cNvPr>
          <p:cNvSpPr>
            <a:spLocks noGrp="1"/>
          </p:cNvSpPr>
          <p:nvPr>
            <p:ph type="dt" sz="half" idx="10"/>
          </p:nvPr>
        </p:nvSpPr>
        <p:spPr/>
        <p:txBody>
          <a:bodyPr/>
          <a:lstStyle/>
          <a:p>
            <a:pPr>
              <a:defRPr/>
            </a:pPr>
            <a:fld id="{E2B2E243-0AFB-4AB0-8BCD-7E8A01FE7EDE}" type="datetime4">
              <a:rPr lang="en-US" smtClean="0"/>
              <a:pPr>
                <a:defRPr/>
              </a:pPr>
              <a:t>September 23, 2023</a:t>
            </a:fld>
            <a:endParaRPr lang="en-US"/>
          </a:p>
        </p:txBody>
      </p:sp>
      <p:sp>
        <p:nvSpPr>
          <p:cNvPr id="5" name="Footer Placeholder 4">
            <a:extLst>
              <a:ext uri="{FF2B5EF4-FFF2-40B4-BE49-F238E27FC236}">
                <a16:creationId xmlns:a16="http://schemas.microsoft.com/office/drawing/2014/main" id="{9D798273-AEF2-97EF-4EFB-34AF4394E7F5}"/>
              </a:ext>
            </a:extLst>
          </p:cNvPr>
          <p:cNvSpPr>
            <a:spLocks noGrp="1"/>
          </p:cNvSpPr>
          <p:nvPr>
            <p:ph type="ftr" sz="quarter" idx="11"/>
          </p:nvPr>
        </p:nvSpPr>
        <p:spPr/>
        <p:txBody>
          <a:bodyPr/>
          <a:lstStyle/>
          <a:p>
            <a:pPr>
              <a:defRPr/>
            </a:pPr>
            <a:r>
              <a:rPr lang="en-US"/>
              <a:t>Data Mining: Concepts and Techniques</a:t>
            </a:r>
          </a:p>
        </p:txBody>
      </p:sp>
      <p:sp>
        <p:nvSpPr>
          <p:cNvPr id="6" name="Slide Number Placeholder 5">
            <a:extLst>
              <a:ext uri="{FF2B5EF4-FFF2-40B4-BE49-F238E27FC236}">
                <a16:creationId xmlns:a16="http://schemas.microsoft.com/office/drawing/2014/main" id="{8A63670C-B77E-E10C-0BCC-014482D9401B}"/>
              </a:ext>
            </a:extLst>
          </p:cNvPr>
          <p:cNvSpPr>
            <a:spLocks noGrp="1"/>
          </p:cNvSpPr>
          <p:nvPr>
            <p:ph type="sldNum" sz="quarter" idx="12"/>
          </p:nvPr>
        </p:nvSpPr>
        <p:spPr/>
        <p:txBody>
          <a:bodyPr/>
          <a:lstStyle/>
          <a:p>
            <a:pPr>
              <a:defRPr/>
            </a:pPr>
            <a:fld id="{F769ABA6-33D2-4B9E-AD9A-DD94F86140E0}" type="slidenum">
              <a:rPr lang="en-US" altLang="en-US" smtClean="0"/>
              <a:pPr>
                <a:defRPr/>
              </a:pPr>
              <a:t>65</a:t>
            </a:fld>
            <a:endParaRPr lang="en-US" altLang="en-US"/>
          </a:p>
        </p:txBody>
      </p:sp>
      <p:sp>
        <p:nvSpPr>
          <p:cNvPr id="7" name="TextBox 6">
            <a:extLst>
              <a:ext uri="{FF2B5EF4-FFF2-40B4-BE49-F238E27FC236}">
                <a16:creationId xmlns:a16="http://schemas.microsoft.com/office/drawing/2014/main" id="{B5E47D37-E30E-310D-8362-F45AE7DA5B82}"/>
              </a:ext>
            </a:extLst>
          </p:cNvPr>
          <p:cNvSpPr txBox="1"/>
          <p:nvPr/>
        </p:nvSpPr>
        <p:spPr>
          <a:xfrm>
            <a:off x="534329" y="713146"/>
            <a:ext cx="8870927" cy="400110"/>
          </a:xfrm>
          <a:prstGeom prst="rect">
            <a:avLst/>
          </a:prstGeom>
          <a:noFill/>
        </p:spPr>
        <p:txBody>
          <a:bodyPr wrap="square">
            <a:spAutoFit/>
          </a:bodyPr>
          <a:lstStyle/>
          <a:p>
            <a:r>
              <a:rPr lang="en-US" sz="2000" b="1" dirty="0">
                <a:latin typeface="Arial "/>
              </a:rPr>
              <a:t>4.3 </a:t>
            </a:r>
            <a:r>
              <a:rPr lang="en-US" sz="2000" b="1" dirty="0" err="1">
                <a:latin typeface="Arial "/>
              </a:rPr>
              <a:t>Giảm</a:t>
            </a:r>
            <a:r>
              <a:rPr lang="en-US" sz="2000" b="1" dirty="0">
                <a:latin typeface="Arial "/>
              </a:rPr>
              <a:t> </a:t>
            </a:r>
            <a:r>
              <a:rPr lang="en-US" sz="2000" b="1" dirty="0" err="1">
                <a:latin typeface="Arial "/>
              </a:rPr>
              <a:t>chiều</a:t>
            </a:r>
            <a:r>
              <a:rPr lang="en-US" sz="2000" b="1" dirty="0">
                <a:latin typeface="Arial "/>
              </a:rPr>
              <a:t> </a:t>
            </a:r>
            <a:r>
              <a:rPr lang="en-US" sz="2000" b="1" dirty="0" err="1">
                <a:latin typeface="Arial "/>
              </a:rPr>
              <a:t>dữ</a:t>
            </a:r>
            <a:r>
              <a:rPr lang="en-US" sz="2000" b="1" dirty="0">
                <a:latin typeface="Arial "/>
              </a:rPr>
              <a:t> </a:t>
            </a:r>
            <a:r>
              <a:rPr lang="en-US" sz="2000" b="1" dirty="0" err="1">
                <a:latin typeface="Arial "/>
              </a:rPr>
              <a:t>liệu</a:t>
            </a:r>
            <a:r>
              <a:rPr lang="en-US" sz="2000" b="1" dirty="0">
                <a:latin typeface="Arial "/>
              </a:rPr>
              <a:t> (Dimensionality Reduction)</a:t>
            </a:r>
            <a:endParaRPr lang="en-ID" sz="2000" b="1" dirty="0">
              <a:latin typeface="Arial "/>
            </a:endParaRPr>
          </a:p>
        </p:txBody>
      </p:sp>
      <p:pic>
        <p:nvPicPr>
          <p:cNvPr id="3074" name="Picture 2">
            <a:extLst>
              <a:ext uri="{FF2B5EF4-FFF2-40B4-BE49-F238E27FC236}">
                <a16:creationId xmlns:a16="http://schemas.microsoft.com/office/drawing/2014/main" id="{46163DF4-2C67-E383-90A5-0DA337D6D4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1393826"/>
            <a:ext cx="9753600" cy="4962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8809964"/>
      </p:ext>
    </p:extLst>
  </p:cSld>
  <p:clrMapOvr>
    <a:masterClrMapping/>
  </p:clrMapOvr>
  <p:transition>
    <p:zoom/>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2CE06ECC-E95D-B713-E75D-53CDA81200A5}"/>
              </a:ext>
            </a:extLst>
          </p:cNvPr>
          <p:cNvSpPr>
            <a:spLocks noGrp="1"/>
          </p:cNvSpPr>
          <p:nvPr>
            <p:ph type="dt" sz="half" idx="10"/>
          </p:nvPr>
        </p:nvSpPr>
        <p:spPr/>
        <p:txBody>
          <a:bodyPr/>
          <a:lstStyle/>
          <a:p>
            <a:pPr>
              <a:defRPr/>
            </a:pPr>
            <a:fld id="{E2B2E243-0AFB-4AB0-8BCD-7E8A01FE7EDE}" type="datetime4">
              <a:rPr lang="en-US" smtClean="0"/>
              <a:pPr>
                <a:defRPr/>
              </a:pPr>
              <a:t>September 23, 2023</a:t>
            </a:fld>
            <a:endParaRPr lang="en-US"/>
          </a:p>
        </p:txBody>
      </p:sp>
      <p:sp>
        <p:nvSpPr>
          <p:cNvPr id="5" name="Footer Placeholder 4">
            <a:extLst>
              <a:ext uri="{FF2B5EF4-FFF2-40B4-BE49-F238E27FC236}">
                <a16:creationId xmlns:a16="http://schemas.microsoft.com/office/drawing/2014/main" id="{3B5A133F-0361-4065-F185-CCF5330F3A9B}"/>
              </a:ext>
            </a:extLst>
          </p:cNvPr>
          <p:cNvSpPr>
            <a:spLocks noGrp="1"/>
          </p:cNvSpPr>
          <p:nvPr>
            <p:ph type="ftr" sz="quarter" idx="11"/>
          </p:nvPr>
        </p:nvSpPr>
        <p:spPr/>
        <p:txBody>
          <a:bodyPr/>
          <a:lstStyle/>
          <a:p>
            <a:pPr>
              <a:defRPr/>
            </a:pPr>
            <a:r>
              <a:rPr lang="en-US"/>
              <a:t>Data Mining: Concepts and Techniques</a:t>
            </a:r>
          </a:p>
        </p:txBody>
      </p:sp>
      <p:sp>
        <p:nvSpPr>
          <p:cNvPr id="6" name="Slide Number Placeholder 5">
            <a:extLst>
              <a:ext uri="{FF2B5EF4-FFF2-40B4-BE49-F238E27FC236}">
                <a16:creationId xmlns:a16="http://schemas.microsoft.com/office/drawing/2014/main" id="{77DB143B-69EB-35D7-AA62-78E697EC0349}"/>
              </a:ext>
            </a:extLst>
          </p:cNvPr>
          <p:cNvSpPr>
            <a:spLocks noGrp="1"/>
          </p:cNvSpPr>
          <p:nvPr>
            <p:ph type="sldNum" sz="quarter" idx="12"/>
          </p:nvPr>
        </p:nvSpPr>
        <p:spPr/>
        <p:txBody>
          <a:bodyPr/>
          <a:lstStyle/>
          <a:p>
            <a:pPr>
              <a:defRPr/>
            </a:pPr>
            <a:fld id="{F769ABA6-33D2-4B9E-AD9A-DD94F86140E0}" type="slidenum">
              <a:rPr lang="en-US" altLang="en-US" smtClean="0"/>
              <a:pPr>
                <a:defRPr/>
              </a:pPr>
              <a:t>66</a:t>
            </a:fld>
            <a:endParaRPr lang="en-US" altLang="en-US"/>
          </a:p>
        </p:txBody>
      </p:sp>
      <p:sp>
        <p:nvSpPr>
          <p:cNvPr id="7" name="TextBox 6">
            <a:extLst>
              <a:ext uri="{FF2B5EF4-FFF2-40B4-BE49-F238E27FC236}">
                <a16:creationId xmlns:a16="http://schemas.microsoft.com/office/drawing/2014/main" id="{4E4C0CA4-8010-67A8-E341-72E0F24D951E}"/>
              </a:ext>
            </a:extLst>
          </p:cNvPr>
          <p:cNvSpPr txBox="1"/>
          <p:nvPr/>
        </p:nvSpPr>
        <p:spPr>
          <a:xfrm>
            <a:off x="534329" y="713146"/>
            <a:ext cx="8870927" cy="400110"/>
          </a:xfrm>
          <a:prstGeom prst="rect">
            <a:avLst/>
          </a:prstGeom>
          <a:noFill/>
        </p:spPr>
        <p:txBody>
          <a:bodyPr wrap="square">
            <a:spAutoFit/>
          </a:bodyPr>
          <a:lstStyle/>
          <a:p>
            <a:r>
              <a:rPr lang="en-US" sz="2000" b="1" dirty="0">
                <a:latin typeface="Arial "/>
              </a:rPr>
              <a:t>4.3 </a:t>
            </a:r>
            <a:r>
              <a:rPr lang="en-US" sz="2000" b="1" dirty="0" err="1">
                <a:latin typeface="Arial "/>
              </a:rPr>
              <a:t>Giảm</a:t>
            </a:r>
            <a:r>
              <a:rPr lang="en-US" sz="2000" b="1" dirty="0">
                <a:latin typeface="Arial "/>
              </a:rPr>
              <a:t> </a:t>
            </a:r>
            <a:r>
              <a:rPr lang="en-US" sz="2000" b="1" dirty="0" err="1">
                <a:latin typeface="Arial "/>
              </a:rPr>
              <a:t>chiều</a:t>
            </a:r>
            <a:r>
              <a:rPr lang="en-US" sz="2000" b="1" dirty="0">
                <a:latin typeface="Arial "/>
              </a:rPr>
              <a:t> </a:t>
            </a:r>
            <a:r>
              <a:rPr lang="en-US" sz="2000" b="1" dirty="0" err="1">
                <a:latin typeface="Arial "/>
              </a:rPr>
              <a:t>dữ</a:t>
            </a:r>
            <a:r>
              <a:rPr lang="en-US" sz="2000" b="1" dirty="0">
                <a:latin typeface="Arial "/>
              </a:rPr>
              <a:t> </a:t>
            </a:r>
            <a:r>
              <a:rPr lang="en-US" sz="2000" b="1" dirty="0" err="1">
                <a:latin typeface="Arial "/>
              </a:rPr>
              <a:t>liệu</a:t>
            </a:r>
            <a:r>
              <a:rPr lang="en-US" sz="2000" b="1" dirty="0">
                <a:latin typeface="Arial "/>
              </a:rPr>
              <a:t> (Dimensionality Reduction)</a:t>
            </a:r>
            <a:endParaRPr lang="en-ID" sz="2000" b="1" dirty="0">
              <a:latin typeface="Arial "/>
            </a:endParaRPr>
          </a:p>
        </p:txBody>
      </p:sp>
      <p:sp>
        <p:nvSpPr>
          <p:cNvPr id="8" name="TextBox 7">
            <a:extLst>
              <a:ext uri="{FF2B5EF4-FFF2-40B4-BE49-F238E27FC236}">
                <a16:creationId xmlns:a16="http://schemas.microsoft.com/office/drawing/2014/main" id="{6C213CEA-E708-EE9F-62C3-A19FE0C90271}"/>
              </a:ext>
            </a:extLst>
          </p:cNvPr>
          <p:cNvSpPr txBox="1"/>
          <p:nvPr/>
        </p:nvSpPr>
        <p:spPr>
          <a:xfrm>
            <a:off x="838200" y="1368028"/>
            <a:ext cx="2209800" cy="369332"/>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Kernel PCA</a:t>
            </a:r>
            <a:endParaRPr lang="en-ID" dirty="0">
              <a:latin typeface="Arial" panose="020B0604020202020204" pitchFamily="34" charset="0"/>
              <a:cs typeface="Arial" panose="020B0604020202020204" pitchFamily="34" charset="0"/>
            </a:endParaRPr>
          </a:p>
        </p:txBody>
      </p:sp>
      <p:pic>
        <p:nvPicPr>
          <p:cNvPr id="5124" name="Picture 4" descr="Kernel PCA">
            <a:extLst>
              <a:ext uri="{FF2B5EF4-FFF2-40B4-BE49-F238E27FC236}">
                <a16:creationId xmlns:a16="http://schemas.microsoft.com/office/drawing/2014/main" id="{C250095B-4A66-745F-5881-C309F4F54D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737360"/>
            <a:ext cx="12192000" cy="3482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3725182"/>
      </p:ext>
    </p:extLst>
  </p:cSld>
  <p:clrMapOvr>
    <a:masterClrMapping/>
  </p:clrMapOvr>
  <p:transition>
    <p:zoom/>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C0946A6-A90F-F348-AB51-5CD798708306}"/>
              </a:ext>
            </a:extLst>
          </p:cNvPr>
          <p:cNvSpPr>
            <a:spLocks noGrp="1"/>
          </p:cNvSpPr>
          <p:nvPr>
            <p:ph type="dt" sz="half" idx="10"/>
          </p:nvPr>
        </p:nvSpPr>
        <p:spPr/>
        <p:txBody>
          <a:bodyPr/>
          <a:lstStyle/>
          <a:p>
            <a:pPr>
              <a:defRPr/>
            </a:pPr>
            <a:fld id="{E2B2E243-0AFB-4AB0-8BCD-7E8A01FE7EDE}" type="datetime4">
              <a:rPr lang="en-US" smtClean="0"/>
              <a:pPr>
                <a:defRPr/>
              </a:pPr>
              <a:t>September 23, 2023</a:t>
            </a:fld>
            <a:endParaRPr lang="en-US"/>
          </a:p>
        </p:txBody>
      </p:sp>
      <p:sp>
        <p:nvSpPr>
          <p:cNvPr id="5" name="Footer Placeholder 4">
            <a:extLst>
              <a:ext uri="{FF2B5EF4-FFF2-40B4-BE49-F238E27FC236}">
                <a16:creationId xmlns:a16="http://schemas.microsoft.com/office/drawing/2014/main" id="{29990E10-4E5A-17EB-696F-B9F473B2B05C}"/>
              </a:ext>
            </a:extLst>
          </p:cNvPr>
          <p:cNvSpPr>
            <a:spLocks noGrp="1"/>
          </p:cNvSpPr>
          <p:nvPr>
            <p:ph type="ftr" sz="quarter" idx="11"/>
          </p:nvPr>
        </p:nvSpPr>
        <p:spPr/>
        <p:txBody>
          <a:bodyPr/>
          <a:lstStyle/>
          <a:p>
            <a:pPr>
              <a:defRPr/>
            </a:pPr>
            <a:r>
              <a:rPr lang="en-US"/>
              <a:t>Data Mining: Concepts and Techniques</a:t>
            </a:r>
          </a:p>
        </p:txBody>
      </p:sp>
      <p:sp>
        <p:nvSpPr>
          <p:cNvPr id="6" name="Slide Number Placeholder 5">
            <a:extLst>
              <a:ext uri="{FF2B5EF4-FFF2-40B4-BE49-F238E27FC236}">
                <a16:creationId xmlns:a16="http://schemas.microsoft.com/office/drawing/2014/main" id="{CDD2169E-35AB-DB22-30D4-E55A6D83D877}"/>
              </a:ext>
            </a:extLst>
          </p:cNvPr>
          <p:cNvSpPr>
            <a:spLocks noGrp="1"/>
          </p:cNvSpPr>
          <p:nvPr>
            <p:ph type="sldNum" sz="quarter" idx="12"/>
          </p:nvPr>
        </p:nvSpPr>
        <p:spPr/>
        <p:txBody>
          <a:bodyPr/>
          <a:lstStyle/>
          <a:p>
            <a:pPr>
              <a:defRPr/>
            </a:pPr>
            <a:fld id="{F769ABA6-33D2-4B9E-AD9A-DD94F86140E0}" type="slidenum">
              <a:rPr lang="en-US" altLang="en-US" smtClean="0"/>
              <a:pPr>
                <a:defRPr/>
              </a:pPr>
              <a:t>67</a:t>
            </a:fld>
            <a:endParaRPr lang="en-US" altLang="en-US"/>
          </a:p>
        </p:txBody>
      </p:sp>
      <p:sp>
        <p:nvSpPr>
          <p:cNvPr id="7" name="TextBox 6">
            <a:extLst>
              <a:ext uri="{FF2B5EF4-FFF2-40B4-BE49-F238E27FC236}">
                <a16:creationId xmlns:a16="http://schemas.microsoft.com/office/drawing/2014/main" id="{7FDA24E7-9FB9-EE89-C3E2-DA8B9D8C79D4}"/>
              </a:ext>
            </a:extLst>
          </p:cNvPr>
          <p:cNvSpPr txBox="1"/>
          <p:nvPr/>
        </p:nvSpPr>
        <p:spPr>
          <a:xfrm>
            <a:off x="838200" y="1368028"/>
            <a:ext cx="4293870" cy="369332"/>
          </a:xfrm>
          <a:prstGeom prst="rect">
            <a:avLst/>
          </a:prstGeom>
          <a:noFill/>
        </p:spPr>
        <p:txBody>
          <a:bodyPr wrap="square" rtlCol="0">
            <a:spAutoFit/>
          </a:bodyPr>
          <a:lstStyle/>
          <a:p>
            <a:pPr marL="285750" indent="-285750">
              <a:buFont typeface="Arial" panose="020B0604020202020204" pitchFamily="34" charset="0"/>
              <a:buChar char="•"/>
            </a:pPr>
            <a:r>
              <a:rPr lang="en-ID" b="0" i="0" dirty="0" err="1">
                <a:solidFill>
                  <a:srgbClr val="000000"/>
                </a:solidFill>
                <a:effectLst/>
                <a:latin typeface="Roboto" panose="02000000000000000000" pitchFamily="2" charset="0"/>
              </a:rPr>
              <a:t>Phân</a:t>
            </a:r>
            <a:r>
              <a:rPr lang="en-ID" b="0" i="0" dirty="0">
                <a:solidFill>
                  <a:srgbClr val="000000"/>
                </a:solidFill>
                <a:effectLst/>
                <a:latin typeface="Roboto" panose="02000000000000000000" pitchFamily="2" charset="0"/>
              </a:rPr>
              <a:t> </a:t>
            </a:r>
            <a:r>
              <a:rPr lang="en-ID" b="0" i="0" dirty="0" err="1">
                <a:solidFill>
                  <a:srgbClr val="000000"/>
                </a:solidFill>
                <a:effectLst/>
                <a:latin typeface="Roboto" panose="02000000000000000000" pitchFamily="2" charset="0"/>
              </a:rPr>
              <a:t>tích</a:t>
            </a:r>
            <a:r>
              <a:rPr lang="en-ID" b="0" i="0" dirty="0">
                <a:solidFill>
                  <a:srgbClr val="000000"/>
                </a:solidFill>
                <a:effectLst/>
                <a:latin typeface="Roboto" panose="02000000000000000000" pitchFamily="2" charset="0"/>
              </a:rPr>
              <a:t> </a:t>
            </a:r>
            <a:r>
              <a:rPr lang="en-ID" b="0" i="0" dirty="0" err="1">
                <a:solidFill>
                  <a:srgbClr val="000000"/>
                </a:solidFill>
                <a:effectLst/>
                <a:latin typeface="Roboto" panose="02000000000000000000" pitchFamily="2" charset="0"/>
              </a:rPr>
              <a:t>phân</a:t>
            </a:r>
            <a:r>
              <a:rPr lang="en-ID" b="0" i="0" dirty="0">
                <a:solidFill>
                  <a:srgbClr val="000000"/>
                </a:solidFill>
                <a:effectLst/>
                <a:latin typeface="Roboto" panose="02000000000000000000" pitchFamily="2" charset="0"/>
              </a:rPr>
              <a:t> </a:t>
            </a:r>
            <a:r>
              <a:rPr lang="en-ID" b="0" i="0" dirty="0" err="1">
                <a:solidFill>
                  <a:srgbClr val="000000"/>
                </a:solidFill>
                <a:effectLst/>
                <a:latin typeface="Roboto" panose="02000000000000000000" pitchFamily="2" charset="0"/>
              </a:rPr>
              <a:t>biệt</a:t>
            </a:r>
            <a:r>
              <a:rPr lang="en-ID" b="0" i="0" dirty="0">
                <a:solidFill>
                  <a:srgbClr val="000000"/>
                </a:solidFill>
                <a:effectLst/>
                <a:latin typeface="Roboto" panose="02000000000000000000" pitchFamily="2" charset="0"/>
              </a:rPr>
              <a:t> </a:t>
            </a:r>
            <a:r>
              <a:rPr lang="en-ID" b="0" i="0" dirty="0" err="1">
                <a:solidFill>
                  <a:srgbClr val="000000"/>
                </a:solidFill>
                <a:effectLst/>
                <a:latin typeface="Roboto" panose="02000000000000000000" pitchFamily="2" charset="0"/>
              </a:rPr>
              <a:t>bậc</a:t>
            </a:r>
            <a:r>
              <a:rPr lang="en-ID" b="0" i="0" dirty="0">
                <a:solidFill>
                  <a:srgbClr val="000000"/>
                </a:solidFill>
                <a:effectLst/>
                <a:latin typeface="Roboto" panose="02000000000000000000" pitchFamily="2" charset="0"/>
              </a:rPr>
              <a:t> </a:t>
            </a:r>
            <a:r>
              <a:rPr lang="en-ID" b="0" i="0" dirty="0" err="1">
                <a:solidFill>
                  <a:srgbClr val="000000"/>
                </a:solidFill>
                <a:effectLst/>
                <a:latin typeface="Roboto" panose="02000000000000000000" pitchFamily="2" charset="0"/>
              </a:rPr>
              <a:t>hai</a:t>
            </a:r>
            <a:r>
              <a:rPr lang="en-ID" b="0" i="0" dirty="0">
                <a:solidFill>
                  <a:srgbClr val="000000"/>
                </a:solidFill>
                <a:effectLst/>
                <a:latin typeface="Roboto" panose="02000000000000000000" pitchFamily="2" charset="0"/>
              </a:rPr>
              <a:t> (QDA)</a:t>
            </a:r>
            <a:endParaRPr lang="en-ID"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20E2FCFD-8D29-23D7-58B3-64A33E5BF196}"/>
              </a:ext>
            </a:extLst>
          </p:cNvPr>
          <p:cNvSpPr txBox="1"/>
          <p:nvPr/>
        </p:nvSpPr>
        <p:spPr>
          <a:xfrm>
            <a:off x="534329" y="713146"/>
            <a:ext cx="8870927" cy="400110"/>
          </a:xfrm>
          <a:prstGeom prst="rect">
            <a:avLst/>
          </a:prstGeom>
          <a:noFill/>
        </p:spPr>
        <p:txBody>
          <a:bodyPr wrap="square">
            <a:spAutoFit/>
          </a:bodyPr>
          <a:lstStyle/>
          <a:p>
            <a:r>
              <a:rPr lang="en-US" sz="2000" b="1" dirty="0">
                <a:latin typeface="Arial "/>
              </a:rPr>
              <a:t>4.3 </a:t>
            </a:r>
            <a:r>
              <a:rPr lang="en-US" sz="2000" b="1" dirty="0" err="1">
                <a:latin typeface="Arial "/>
              </a:rPr>
              <a:t>Giảm</a:t>
            </a:r>
            <a:r>
              <a:rPr lang="en-US" sz="2000" b="1" dirty="0">
                <a:latin typeface="Arial "/>
              </a:rPr>
              <a:t> </a:t>
            </a:r>
            <a:r>
              <a:rPr lang="en-US" sz="2000" b="1" dirty="0" err="1">
                <a:latin typeface="Arial "/>
              </a:rPr>
              <a:t>chiều</a:t>
            </a:r>
            <a:r>
              <a:rPr lang="en-US" sz="2000" b="1" dirty="0">
                <a:latin typeface="Arial "/>
              </a:rPr>
              <a:t> </a:t>
            </a:r>
            <a:r>
              <a:rPr lang="en-US" sz="2000" b="1" dirty="0" err="1">
                <a:latin typeface="Arial "/>
              </a:rPr>
              <a:t>dữ</a:t>
            </a:r>
            <a:r>
              <a:rPr lang="en-US" sz="2000" b="1" dirty="0">
                <a:latin typeface="Arial "/>
              </a:rPr>
              <a:t> </a:t>
            </a:r>
            <a:r>
              <a:rPr lang="en-US" sz="2000" b="1" dirty="0" err="1">
                <a:latin typeface="Arial "/>
              </a:rPr>
              <a:t>liệu</a:t>
            </a:r>
            <a:r>
              <a:rPr lang="en-US" sz="2000" b="1" dirty="0">
                <a:latin typeface="Arial "/>
              </a:rPr>
              <a:t> (Dimensionality Reduction)</a:t>
            </a:r>
            <a:endParaRPr lang="en-ID" sz="2000" b="1" dirty="0">
              <a:latin typeface="Arial "/>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7B3FE57C-A7EE-6132-5D7B-7DA905375D53}"/>
                  </a:ext>
                </a:extLst>
              </p:cNvPr>
              <p:cNvSpPr txBox="1"/>
              <p:nvPr/>
            </p:nvSpPr>
            <p:spPr>
              <a:xfrm>
                <a:off x="4038600" y="1690701"/>
                <a:ext cx="5604868" cy="77816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ea typeface="Cambria Math" panose="02040503050406030204" pitchFamily="18" charset="0"/>
                            </a:rPr>
                          </m:ctrlPr>
                        </m:sSubPr>
                        <m:e>
                          <m:r>
                            <a:rPr lang="en-ID" i="1" smtClean="0">
                              <a:latin typeface="Cambria Math" panose="02040503050406030204" pitchFamily="18" charset="0"/>
                              <a:ea typeface="Cambria Math" panose="02040503050406030204" pitchFamily="18" charset="0"/>
                            </a:rPr>
                            <m:t>𝛿</m:t>
                          </m:r>
                        </m:e>
                        <m:sub>
                          <m:r>
                            <a:rPr lang="en-US" b="0" i="1" smtClean="0">
                              <a:latin typeface="Cambria Math" panose="02040503050406030204" pitchFamily="18" charset="0"/>
                              <a:ea typeface="Cambria Math" panose="02040503050406030204" pitchFamily="18" charset="0"/>
                            </a:rPr>
                            <m:t>𝑘</m:t>
                          </m:r>
                        </m:sub>
                      </m:sSub>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𝑥</m:t>
                          </m:r>
                        </m:e>
                      </m:d>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2</m:t>
                          </m:r>
                        </m:den>
                      </m:f>
                      <m:func>
                        <m:funcPr>
                          <m:ctrlPr>
                            <a:rPr lang="en-US" b="0" i="1" smtClean="0">
                              <a:latin typeface="Cambria Math" panose="02040503050406030204" pitchFamily="18" charset="0"/>
                              <a:ea typeface="Cambria Math" panose="02040503050406030204" pitchFamily="18" charset="0"/>
                            </a:rPr>
                          </m:ctrlPr>
                        </m:funcPr>
                        <m:fName>
                          <m:r>
                            <m:rPr>
                              <m:sty m:val="p"/>
                            </m:rPr>
                            <a:rPr lang="en-US" b="0" i="0" smtClean="0">
                              <a:latin typeface="Cambria Math" panose="02040503050406030204" pitchFamily="18" charset="0"/>
                              <a:ea typeface="Cambria Math" panose="02040503050406030204" pitchFamily="18" charset="0"/>
                            </a:rPr>
                            <m:t>log</m:t>
                          </m:r>
                        </m:fName>
                        <m:e>
                          <m:d>
                            <m:dPr>
                              <m:begChr m:val="|"/>
                              <m:endChr m:val="|"/>
                              <m:ctrlPr>
                                <a:rPr lang="en-US" b="0" i="1" smtClean="0">
                                  <a:latin typeface="Cambria Math" panose="02040503050406030204" pitchFamily="18" charset="0"/>
                                  <a:ea typeface="Cambria Math" panose="02040503050406030204" pitchFamily="18" charset="0"/>
                                </a:rPr>
                              </m:ctrlPr>
                            </m:dPr>
                            <m:e>
                              <m:nary>
                                <m:naryPr>
                                  <m:chr m:val="∑"/>
                                  <m:subHide m:val="on"/>
                                  <m:supHide m:val="on"/>
                                  <m:ctrlPr>
                                    <a:rPr lang="en-US" b="0" i="1" smtClean="0">
                                      <a:latin typeface="Cambria Math" panose="02040503050406030204" pitchFamily="18" charset="0"/>
                                      <a:ea typeface="Cambria Math" panose="02040503050406030204" pitchFamily="18" charset="0"/>
                                    </a:rPr>
                                  </m:ctrlPr>
                                </m:naryPr>
                                <m:sub/>
                                <m:sup/>
                                <m:e>
                                  <m:r>
                                    <a:rPr lang="en-US" b="0" i="1" smtClean="0">
                                      <a:latin typeface="Cambria Math" panose="02040503050406030204" pitchFamily="18" charset="0"/>
                                      <a:ea typeface="Cambria Math" panose="02040503050406030204" pitchFamily="18" charset="0"/>
                                    </a:rPr>
                                    <m:t>𝑘</m:t>
                                  </m:r>
                                </m:e>
                              </m:nary>
                            </m:e>
                          </m:d>
                        </m:e>
                      </m:func>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2</m:t>
                          </m:r>
                        </m:den>
                      </m:f>
                      <m:sSup>
                        <m:sSupPr>
                          <m:ctrlPr>
                            <a:rPr lang="en-US" b="0" i="1" smtClean="0">
                              <a:latin typeface="Cambria Math" panose="02040503050406030204" pitchFamily="18" charset="0"/>
                              <a:ea typeface="Cambria Math" panose="02040503050406030204" pitchFamily="18" charset="0"/>
                            </a:rPr>
                          </m:ctrlPr>
                        </m:sSupPr>
                        <m:e>
                          <m:d>
                            <m:dPr>
                              <m:ctrlPr>
                                <a:rPr lang="en-US" b="0" i="1" smtClean="0">
                                  <a:latin typeface="Cambria Math" panose="02040503050406030204" pitchFamily="18" charset="0"/>
                                  <a:ea typeface="Cambria Math" panose="02040503050406030204" pitchFamily="18" charset="0"/>
                                </a:rPr>
                              </m:ctrlPr>
                            </m:d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𝑥</m:t>
                                  </m:r>
                                </m:e>
                                <m:sub>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𝜇</m:t>
                                      </m:r>
                                    </m:e>
                                    <m:sub>
                                      <m:r>
                                        <a:rPr lang="en-US" b="0" i="1" smtClean="0">
                                          <a:latin typeface="Cambria Math" panose="02040503050406030204" pitchFamily="18" charset="0"/>
                                          <a:ea typeface="Cambria Math" panose="02040503050406030204" pitchFamily="18" charset="0"/>
                                        </a:rPr>
                                        <m:t>𝑘</m:t>
                                      </m:r>
                                    </m:sub>
                                  </m:sSub>
                                </m:sub>
                              </m:sSub>
                            </m:e>
                          </m:d>
                        </m:e>
                        <m:sup>
                          <m:r>
                            <a:rPr lang="en-US" b="0" i="1" smtClean="0">
                              <a:latin typeface="Cambria Math" panose="02040503050406030204" pitchFamily="18" charset="0"/>
                              <a:ea typeface="Cambria Math" panose="02040503050406030204" pitchFamily="18" charset="0"/>
                            </a:rPr>
                            <m:t>𝑇</m:t>
                          </m:r>
                        </m:sup>
                      </m:sSup>
                      <m:nary>
                        <m:naryPr>
                          <m:chr m:val="∑"/>
                          <m:ctrlPr>
                            <a:rPr lang="en-US" b="0" i="1" smtClean="0">
                              <a:latin typeface="Cambria Math" panose="02040503050406030204" pitchFamily="18" charset="0"/>
                              <a:ea typeface="Cambria Math" panose="02040503050406030204" pitchFamily="18" charset="0"/>
                            </a:rPr>
                          </m:ctrlPr>
                        </m:naryPr>
                        <m:sub>
                          <m:r>
                            <m:rPr>
                              <m:brk m:alnAt="23"/>
                            </m:rPr>
                            <a:rPr lang="en-US" b="0" i="1" smtClean="0">
                              <a:latin typeface="Cambria Math" panose="02040503050406030204" pitchFamily="18" charset="0"/>
                              <a:ea typeface="Cambria Math" panose="02040503050406030204" pitchFamily="18" charset="0"/>
                            </a:rPr>
                            <m:t>𝑘</m:t>
                          </m:r>
                        </m:sub>
                        <m:sup>
                          <m:r>
                            <a:rPr lang="en-US" b="0" i="1" smtClean="0">
                              <a:latin typeface="Cambria Math" panose="02040503050406030204" pitchFamily="18" charset="0"/>
                              <a:ea typeface="Cambria Math" panose="02040503050406030204" pitchFamily="18" charset="0"/>
                            </a:rPr>
                            <m:t>−1</m:t>
                          </m:r>
                        </m:sup>
                        <m:e>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𝜇</m:t>
                                  </m:r>
                                </m:e>
                                <m:sub>
                                  <m:r>
                                    <a:rPr lang="en-US" b="0" i="1" smtClean="0">
                                      <a:latin typeface="Cambria Math" panose="02040503050406030204" pitchFamily="18" charset="0"/>
                                      <a:ea typeface="Cambria Math" panose="02040503050406030204" pitchFamily="18" charset="0"/>
                                    </a:rPr>
                                    <m:t>𝑘</m:t>
                                  </m:r>
                                </m:sub>
                              </m:sSub>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𝑙𝑜𝑔</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𝜋</m:t>
                              </m:r>
                            </m:e>
                            <m:sub>
                              <m:r>
                                <a:rPr lang="en-US" b="0" i="1" smtClean="0">
                                  <a:latin typeface="Cambria Math" panose="02040503050406030204" pitchFamily="18" charset="0"/>
                                  <a:ea typeface="Cambria Math" panose="02040503050406030204" pitchFamily="18" charset="0"/>
                                </a:rPr>
                                <m:t>𝑘</m:t>
                              </m:r>
                            </m:sub>
                          </m:sSub>
                          <m:r>
                            <a:rPr lang="en-US" b="0" i="1" smtClean="0">
                              <a:latin typeface="Cambria Math" panose="02040503050406030204" pitchFamily="18" charset="0"/>
                              <a:ea typeface="Cambria Math" panose="02040503050406030204" pitchFamily="18" charset="0"/>
                            </a:rPr>
                            <m:t>)</m:t>
                          </m:r>
                        </m:e>
                      </m:nary>
                    </m:oMath>
                  </m:oMathPara>
                </a14:m>
                <a:endParaRPr lang="en-ID" dirty="0"/>
              </a:p>
            </p:txBody>
          </p:sp>
        </mc:Choice>
        <mc:Fallback xmlns="">
          <p:sp>
            <p:nvSpPr>
              <p:cNvPr id="2" name="TextBox 1">
                <a:extLst>
                  <a:ext uri="{FF2B5EF4-FFF2-40B4-BE49-F238E27FC236}">
                    <a16:creationId xmlns:a16="http://schemas.microsoft.com/office/drawing/2014/main" id="{7B3FE57C-A7EE-6132-5D7B-7DA905375D53}"/>
                  </a:ext>
                </a:extLst>
              </p:cNvPr>
              <p:cNvSpPr txBox="1">
                <a:spLocks noRot="1" noChangeAspect="1" noMove="1" noResize="1" noEditPoints="1" noAdjustHandles="1" noChangeArrowheads="1" noChangeShapeType="1" noTextEdit="1"/>
              </p:cNvSpPr>
              <p:nvPr/>
            </p:nvSpPr>
            <p:spPr>
              <a:xfrm>
                <a:off x="4038600" y="1690701"/>
                <a:ext cx="5604868" cy="778162"/>
              </a:xfrm>
              <a:prstGeom prst="rect">
                <a:avLst/>
              </a:prstGeom>
              <a:blipFill>
                <a:blip r:embed="rId3"/>
                <a:stretch>
                  <a:fillRect/>
                </a:stretch>
              </a:blipFill>
            </p:spPr>
            <p:txBody>
              <a:bodyPr/>
              <a:lstStyle/>
              <a:p>
                <a:r>
                  <a:rPr lang="en-ID">
                    <a:noFill/>
                  </a:rPr>
                  <a:t> </a:t>
                </a:r>
              </a:p>
            </p:txBody>
          </p:sp>
        </mc:Fallback>
      </mc:AlternateContent>
      <p:sp>
        <p:nvSpPr>
          <p:cNvPr id="9" name="TextBox 8">
            <a:extLst>
              <a:ext uri="{FF2B5EF4-FFF2-40B4-BE49-F238E27FC236}">
                <a16:creationId xmlns:a16="http://schemas.microsoft.com/office/drawing/2014/main" id="{54CAFF3C-7EA5-F450-1E1D-C0B45A07CD43}"/>
              </a:ext>
            </a:extLst>
          </p:cNvPr>
          <p:cNvSpPr txBox="1"/>
          <p:nvPr/>
        </p:nvSpPr>
        <p:spPr>
          <a:xfrm>
            <a:off x="1480458" y="1807466"/>
            <a:ext cx="6096000" cy="369332"/>
          </a:xfrm>
          <a:prstGeom prst="rect">
            <a:avLst/>
          </a:prstGeom>
          <a:noFill/>
        </p:spPr>
        <p:txBody>
          <a:bodyPr wrap="square">
            <a:spAutoFit/>
          </a:bodyPr>
          <a:lstStyle/>
          <a:p>
            <a:r>
              <a:rPr lang="en-ID" b="0" i="0" dirty="0" err="1">
                <a:effectLst/>
                <a:latin typeface="Arial" panose="020B0604020202020204" pitchFamily="34" charset="0"/>
                <a:cs typeface="Arial" panose="020B0604020202020204" pitchFamily="34" charset="0"/>
              </a:rPr>
              <a:t>Hàm</a:t>
            </a:r>
            <a:r>
              <a:rPr lang="en-ID" b="0" i="0" dirty="0">
                <a:effectLst/>
                <a:latin typeface="Arial" panose="020B0604020202020204" pitchFamily="34" charset="0"/>
                <a:cs typeface="Arial" panose="020B0604020202020204" pitchFamily="34" charset="0"/>
              </a:rPr>
              <a:t> </a:t>
            </a:r>
            <a:r>
              <a:rPr lang="en-ID" b="0" i="0" dirty="0" err="1">
                <a:effectLst/>
                <a:latin typeface="Arial" panose="020B0604020202020204" pitchFamily="34" charset="0"/>
                <a:cs typeface="Arial" panose="020B0604020202020204" pitchFamily="34" charset="0"/>
              </a:rPr>
              <a:t>phân</a:t>
            </a:r>
            <a:r>
              <a:rPr lang="en-ID" b="0" i="0" dirty="0">
                <a:effectLst/>
                <a:latin typeface="Arial" panose="020B0604020202020204" pitchFamily="34" charset="0"/>
                <a:cs typeface="Arial" panose="020B0604020202020204" pitchFamily="34" charset="0"/>
              </a:rPr>
              <a:t> </a:t>
            </a:r>
            <a:r>
              <a:rPr lang="en-ID" b="0" i="0" dirty="0" err="1">
                <a:effectLst/>
                <a:latin typeface="Arial" panose="020B0604020202020204" pitchFamily="34" charset="0"/>
                <a:cs typeface="Arial" panose="020B0604020202020204" pitchFamily="34" charset="0"/>
              </a:rPr>
              <a:t>biệt</a:t>
            </a:r>
            <a:r>
              <a:rPr lang="en-ID" b="0" i="0" dirty="0">
                <a:effectLst/>
                <a:latin typeface="Arial" panose="020B0604020202020204" pitchFamily="34" charset="0"/>
                <a:cs typeface="Arial" panose="020B0604020202020204" pitchFamily="34" charset="0"/>
              </a:rPr>
              <a:t> </a:t>
            </a:r>
            <a:r>
              <a:rPr lang="en-ID" b="0" i="0" dirty="0" err="1">
                <a:effectLst/>
                <a:latin typeface="Arial" panose="020B0604020202020204" pitchFamily="34" charset="0"/>
                <a:cs typeface="Arial" panose="020B0604020202020204" pitchFamily="34" charset="0"/>
              </a:rPr>
              <a:t>bậc</a:t>
            </a:r>
            <a:r>
              <a:rPr lang="en-ID" b="0" i="0" dirty="0">
                <a:effectLst/>
                <a:latin typeface="Arial" panose="020B0604020202020204" pitchFamily="34" charset="0"/>
                <a:cs typeface="Arial" panose="020B0604020202020204" pitchFamily="34" charset="0"/>
              </a:rPr>
              <a:t> </a:t>
            </a:r>
            <a:r>
              <a:rPr lang="en-ID" b="0" i="0" dirty="0" err="1">
                <a:effectLst/>
                <a:latin typeface="Arial" panose="020B0604020202020204" pitchFamily="34" charset="0"/>
                <a:cs typeface="Arial" panose="020B0604020202020204" pitchFamily="34" charset="0"/>
              </a:rPr>
              <a:t>hai</a:t>
            </a:r>
            <a:r>
              <a:rPr lang="en-ID" b="0" i="0" dirty="0">
                <a:effectLst/>
                <a:latin typeface="Arial" panose="020B0604020202020204" pitchFamily="34" charset="0"/>
                <a:cs typeface="Arial" panose="020B0604020202020204" pitchFamily="34" charset="0"/>
              </a:rPr>
              <a:t>:</a:t>
            </a:r>
            <a:endParaRPr lang="en-ID" dirty="0">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63C863DC-EFA0-3158-8F89-CB60E0D2DD3B}"/>
                  </a:ext>
                </a:extLst>
              </p:cNvPr>
              <p:cNvSpPr txBox="1"/>
              <p:nvPr/>
            </p:nvSpPr>
            <p:spPr>
              <a:xfrm>
                <a:off x="3581400" y="2733718"/>
                <a:ext cx="2080249" cy="37805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ID" b="0" i="1" smtClean="0">
                              <a:latin typeface="Cambria Math" panose="02040503050406030204" pitchFamily="18" charset="0"/>
                            </a:rPr>
                          </m:ctrlPr>
                        </m:accPr>
                        <m:e>
                          <m:r>
                            <m:rPr>
                              <m:nor/>
                            </m:rPr>
                            <a:rPr lang="en-US" b="0" i="0" smtClean="0">
                              <a:latin typeface="Cambria Math" panose="02040503050406030204" pitchFamily="18" charset="0"/>
                            </a:rPr>
                            <m:t>G</m:t>
                          </m:r>
                        </m:e>
                      </m:acc>
                      <m:d>
                        <m:dPr>
                          <m:ctrlPr>
                            <a:rPr lang="en-US" b="0" i="1" smtClean="0">
                              <a:latin typeface="Cambria Math" panose="02040503050406030204" pitchFamily="18" charset="0"/>
                            </a:rPr>
                          </m:ctrlPr>
                        </m:dPr>
                        <m:e>
                          <m:r>
                            <m:rPr>
                              <m:nor/>
                            </m:rPr>
                            <a:rPr lang="en-US" b="0" i="0" smtClean="0">
                              <a:latin typeface="Cambria Math" panose="02040503050406030204" pitchFamily="18" charset="0"/>
                            </a:rPr>
                            <m:t>x</m:t>
                          </m:r>
                        </m:e>
                      </m:d>
                      <m:r>
                        <m:rPr>
                          <m:nor/>
                        </m:rPr>
                        <a:rPr lang="en-US" b="0" i="0" smtClean="0">
                          <a:latin typeface="Cambria Math" panose="02040503050406030204" pitchFamily="18" charset="0"/>
                        </a:rPr>
                        <m:t>=</m:t>
                      </m:r>
                      <m:func>
                        <m:funcPr>
                          <m:ctrlPr>
                            <a:rPr lang="en-US" b="0" i="1" smtClean="0">
                              <a:latin typeface="Cambria Math" panose="02040503050406030204" pitchFamily="18" charset="0"/>
                            </a:rPr>
                          </m:ctrlPr>
                        </m:funcPr>
                        <m:fName>
                          <m:r>
                            <m:rPr>
                              <m:nor/>
                            </m:rPr>
                            <a:rPr lang="en-US" b="0" i="0" smtClean="0">
                              <a:latin typeface="Cambria Math" panose="02040503050406030204" pitchFamily="18" charset="0"/>
                            </a:rPr>
                            <m:t>arg</m:t>
                          </m:r>
                        </m:fName>
                        <m:e>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max</m:t>
                                  </m:r>
                                </m:e>
                                <m:lim>
                                  <m:r>
                                    <a:rPr lang="en-US" b="0" i="1" smtClean="0">
                                      <a:latin typeface="Cambria Math" panose="02040503050406030204" pitchFamily="18" charset="0"/>
                                    </a:rPr>
                                    <m:t>𝑘</m:t>
                                  </m:r>
                                </m:lim>
                              </m:limLow>
                            </m:fName>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𝛿</m:t>
                                  </m:r>
                                </m:e>
                                <m:sub>
                                  <m:r>
                                    <a:rPr lang="en-US" b="0" i="1" smtClean="0">
                                      <a:latin typeface="Cambria Math" panose="02040503050406030204" pitchFamily="18" charset="0"/>
                                      <a:ea typeface="Cambria Math" panose="02040503050406030204" pitchFamily="18" charset="0"/>
                                    </a:rPr>
                                    <m:t>𝑘</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e>
                          </m:func>
                        </m:e>
                      </m:func>
                    </m:oMath>
                  </m:oMathPara>
                </a14:m>
                <a:endParaRPr lang="en-US" b="0" i="1" dirty="0">
                  <a:latin typeface="Cambria Math" panose="02040503050406030204" pitchFamily="18" charset="0"/>
                </a:endParaRPr>
              </a:p>
            </p:txBody>
          </p:sp>
        </mc:Choice>
        <mc:Fallback xmlns="">
          <p:sp>
            <p:nvSpPr>
              <p:cNvPr id="10" name="TextBox 9">
                <a:extLst>
                  <a:ext uri="{FF2B5EF4-FFF2-40B4-BE49-F238E27FC236}">
                    <a16:creationId xmlns:a16="http://schemas.microsoft.com/office/drawing/2014/main" id="{63C863DC-EFA0-3158-8F89-CB60E0D2DD3B}"/>
                  </a:ext>
                </a:extLst>
              </p:cNvPr>
              <p:cNvSpPr txBox="1">
                <a:spLocks noRot="1" noChangeAspect="1" noMove="1" noResize="1" noEditPoints="1" noAdjustHandles="1" noChangeArrowheads="1" noChangeShapeType="1" noTextEdit="1"/>
              </p:cNvSpPr>
              <p:nvPr/>
            </p:nvSpPr>
            <p:spPr>
              <a:xfrm>
                <a:off x="3581400" y="2733718"/>
                <a:ext cx="2080249" cy="378052"/>
              </a:xfrm>
              <a:prstGeom prst="rect">
                <a:avLst/>
              </a:prstGeom>
              <a:blipFill>
                <a:blip r:embed="rId4"/>
                <a:stretch>
                  <a:fillRect l="-2346" t="-11290" r="-3519" b="-14516"/>
                </a:stretch>
              </a:blipFill>
            </p:spPr>
            <p:txBody>
              <a:bodyPr/>
              <a:lstStyle/>
              <a:p>
                <a:r>
                  <a:rPr lang="en-ID">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31E4218A-4576-8E46-72BC-F3CF15E378EE}"/>
                  </a:ext>
                </a:extLst>
              </p:cNvPr>
              <p:cNvSpPr txBox="1"/>
              <p:nvPr/>
            </p:nvSpPr>
            <p:spPr>
              <a:xfrm>
                <a:off x="1480458" y="2707153"/>
                <a:ext cx="1923604" cy="29104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nor/>
                        </m:rPr>
                        <a:rPr lang="en-ID">
                          <a:latin typeface="Arial" panose="020B0604020202020204" pitchFamily="34" charset="0"/>
                          <a:cs typeface="Arial" panose="020B0604020202020204" pitchFamily="34" charset="0"/>
                        </a:rPr>
                        <m:t>Quy</m:t>
                      </m:r>
                      <m:r>
                        <m:rPr>
                          <m:nor/>
                        </m:rPr>
                        <a:rPr lang="en-ID">
                          <a:latin typeface="Arial" panose="020B0604020202020204" pitchFamily="34" charset="0"/>
                          <a:cs typeface="Arial" panose="020B0604020202020204" pitchFamily="34" charset="0"/>
                        </a:rPr>
                        <m:t> </m:t>
                      </m:r>
                      <m:r>
                        <m:rPr>
                          <m:nor/>
                        </m:rPr>
                        <a:rPr lang="en-ID">
                          <a:latin typeface="Arial" panose="020B0604020202020204" pitchFamily="34" charset="0"/>
                          <a:cs typeface="Arial" panose="020B0604020202020204" pitchFamily="34" charset="0"/>
                        </a:rPr>
                        <m:t>t</m:t>
                      </m:r>
                      <m:r>
                        <m:rPr>
                          <m:nor/>
                        </m:rPr>
                        <a:rPr lang="en-ID">
                          <a:latin typeface="Arial" panose="020B0604020202020204" pitchFamily="34" charset="0"/>
                          <a:cs typeface="Arial" panose="020B0604020202020204" pitchFamily="34" charset="0"/>
                        </a:rPr>
                        <m:t>ắ</m:t>
                      </m:r>
                      <m:r>
                        <m:rPr>
                          <m:nor/>
                        </m:rPr>
                        <a:rPr lang="en-ID">
                          <a:latin typeface="Arial" panose="020B0604020202020204" pitchFamily="34" charset="0"/>
                          <a:cs typeface="Arial" panose="020B0604020202020204" pitchFamily="34" charset="0"/>
                        </a:rPr>
                        <m:t>c</m:t>
                      </m:r>
                      <m:r>
                        <m:rPr>
                          <m:nor/>
                        </m:rPr>
                        <a:rPr lang="en-ID">
                          <a:latin typeface="Arial" panose="020B0604020202020204" pitchFamily="34" charset="0"/>
                          <a:cs typeface="Arial" panose="020B0604020202020204" pitchFamily="34" charset="0"/>
                        </a:rPr>
                        <m:t> </m:t>
                      </m:r>
                      <m:r>
                        <m:rPr>
                          <m:nor/>
                        </m:rPr>
                        <a:rPr lang="en-ID">
                          <a:latin typeface="Arial" panose="020B0604020202020204" pitchFamily="34" charset="0"/>
                          <a:cs typeface="Arial" panose="020B0604020202020204" pitchFamily="34" charset="0"/>
                        </a:rPr>
                        <m:t>ph</m:t>
                      </m:r>
                      <m:r>
                        <m:rPr>
                          <m:nor/>
                        </m:rPr>
                        <a:rPr lang="en-ID">
                          <a:latin typeface="Arial" panose="020B0604020202020204" pitchFamily="34" charset="0"/>
                          <a:cs typeface="Arial" panose="020B0604020202020204" pitchFamily="34" charset="0"/>
                        </a:rPr>
                        <m:t>â</m:t>
                      </m:r>
                      <m:r>
                        <m:rPr>
                          <m:nor/>
                        </m:rPr>
                        <a:rPr lang="en-ID">
                          <a:latin typeface="Arial" panose="020B0604020202020204" pitchFamily="34" charset="0"/>
                          <a:cs typeface="Arial" panose="020B0604020202020204" pitchFamily="34" charset="0"/>
                        </a:rPr>
                        <m:t>n</m:t>
                      </m:r>
                      <m:r>
                        <m:rPr>
                          <m:nor/>
                        </m:rPr>
                        <a:rPr lang="en-ID">
                          <a:latin typeface="Arial" panose="020B0604020202020204" pitchFamily="34" charset="0"/>
                          <a:cs typeface="Arial" panose="020B0604020202020204" pitchFamily="34" charset="0"/>
                        </a:rPr>
                        <m:t> </m:t>
                      </m:r>
                      <m:r>
                        <m:rPr>
                          <m:nor/>
                        </m:rPr>
                        <a:rPr lang="en-ID">
                          <a:latin typeface="Arial" panose="020B0604020202020204" pitchFamily="34" charset="0"/>
                          <a:cs typeface="Arial" panose="020B0604020202020204" pitchFamily="34" charset="0"/>
                        </a:rPr>
                        <m:t>lo</m:t>
                      </m:r>
                      <m:r>
                        <m:rPr>
                          <m:nor/>
                        </m:rPr>
                        <a:rPr lang="en-ID">
                          <a:latin typeface="Arial" panose="020B0604020202020204" pitchFamily="34" charset="0"/>
                          <a:cs typeface="Arial" panose="020B0604020202020204" pitchFamily="34" charset="0"/>
                        </a:rPr>
                        <m:t>ạ</m:t>
                      </m:r>
                      <m:r>
                        <m:rPr>
                          <m:nor/>
                        </m:rPr>
                        <a:rPr lang="en-ID">
                          <a:latin typeface="Arial" panose="020B0604020202020204" pitchFamily="34" charset="0"/>
                          <a:cs typeface="Arial" panose="020B0604020202020204" pitchFamily="34" charset="0"/>
                        </a:rPr>
                        <m:t>i</m:t>
                      </m:r>
                      <m:r>
                        <m:rPr>
                          <m:nor/>
                        </m:rPr>
                        <a:rPr lang="en-ID">
                          <a:latin typeface="Arial" panose="020B0604020202020204" pitchFamily="34" charset="0"/>
                          <a:cs typeface="Arial" panose="020B0604020202020204" pitchFamily="34" charset="0"/>
                        </a:rPr>
                        <m:t>:</m:t>
                      </m:r>
                    </m:oMath>
                  </m:oMathPara>
                </a14:m>
                <a:endParaRPr lang="en-US" b="0" i="1" dirty="0">
                  <a:latin typeface="Arial" panose="020B0604020202020204" pitchFamily="34" charset="0"/>
                  <a:cs typeface="Arial" panose="020B0604020202020204" pitchFamily="34" charset="0"/>
                </a:endParaRPr>
              </a:p>
            </p:txBody>
          </p:sp>
        </mc:Choice>
        <mc:Fallback xmlns="">
          <p:sp>
            <p:nvSpPr>
              <p:cNvPr id="12" name="TextBox 11">
                <a:extLst>
                  <a:ext uri="{FF2B5EF4-FFF2-40B4-BE49-F238E27FC236}">
                    <a16:creationId xmlns:a16="http://schemas.microsoft.com/office/drawing/2014/main" id="{31E4218A-4576-8E46-72BC-F3CF15E378EE}"/>
                  </a:ext>
                </a:extLst>
              </p:cNvPr>
              <p:cNvSpPr txBox="1">
                <a:spLocks noRot="1" noChangeAspect="1" noMove="1" noResize="1" noEditPoints="1" noAdjustHandles="1" noChangeArrowheads="1" noChangeShapeType="1" noTextEdit="1"/>
              </p:cNvSpPr>
              <p:nvPr/>
            </p:nvSpPr>
            <p:spPr>
              <a:xfrm>
                <a:off x="1480458" y="2707153"/>
                <a:ext cx="1923604" cy="291042"/>
              </a:xfrm>
              <a:prstGeom prst="rect">
                <a:avLst/>
              </a:prstGeom>
              <a:blipFill>
                <a:blip r:embed="rId5"/>
                <a:stretch>
                  <a:fillRect l="-3492" t="-8333" r="-3492" b="-35417"/>
                </a:stretch>
              </a:blipFill>
            </p:spPr>
            <p:txBody>
              <a:bodyPr/>
              <a:lstStyle/>
              <a:p>
                <a:r>
                  <a:rPr lang="en-ID">
                    <a:noFill/>
                  </a:rPr>
                  <a:t> </a:t>
                </a:r>
              </a:p>
            </p:txBody>
          </p:sp>
        </mc:Fallback>
      </mc:AlternateContent>
      <p:pic>
        <p:nvPicPr>
          <p:cNvPr id="3076" name="Picture 4" descr="Statistics - Quadratic discriminant analysis (QDA) | Data Mining |  Datacadamia - Data and Co">
            <a:extLst>
              <a:ext uri="{FF2B5EF4-FFF2-40B4-BE49-F238E27FC236}">
                <a16:creationId xmlns:a16="http://schemas.microsoft.com/office/drawing/2014/main" id="{A42AEF68-0B91-5E44-57A9-86EC9F740FA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21524" y="3198907"/>
            <a:ext cx="6506247" cy="31574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6601583"/>
      </p:ext>
    </p:extLst>
  </p:cSld>
  <p:clrMapOvr>
    <a:masterClrMapping/>
  </p:clrMapOvr>
  <p:transition>
    <p:zoom/>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23695A04-1C6D-E147-2838-65FC58DC1E6C}"/>
              </a:ext>
            </a:extLst>
          </p:cNvPr>
          <p:cNvSpPr>
            <a:spLocks noGrp="1"/>
          </p:cNvSpPr>
          <p:nvPr>
            <p:ph type="dt" sz="half" idx="10"/>
          </p:nvPr>
        </p:nvSpPr>
        <p:spPr/>
        <p:txBody>
          <a:bodyPr/>
          <a:lstStyle/>
          <a:p>
            <a:pPr>
              <a:defRPr/>
            </a:pPr>
            <a:fld id="{E2B2E243-0AFB-4AB0-8BCD-7E8A01FE7EDE}" type="datetime4">
              <a:rPr lang="en-US" smtClean="0"/>
              <a:pPr>
                <a:defRPr/>
              </a:pPr>
              <a:t>September 23, 2023</a:t>
            </a:fld>
            <a:endParaRPr lang="en-US"/>
          </a:p>
        </p:txBody>
      </p:sp>
      <p:sp>
        <p:nvSpPr>
          <p:cNvPr id="5" name="Footer Placeholder 4">
            <a:extLst>
              <a:ext uri="{FF2B5EF4-FFF2-40B4-BE49-F238E27FC236}">
                <a16:creationId xmlns:a16="http://schemas.microsoft.com/office/drawing/2014/main" id="{43ED2286-CE40-364A-51B8-98A37DFF54F6}"/>
              </a:ext>
            </a:extLst>
          </p:cNvPr>
          <p:cNvSpPr>
            <a:spLocks noGrp="1"/>
          </p:cNvSpPr>
          <p:nvPr>
            <p:ph type="ftr" sz="quarter" idx="11"/>
          </p:nvPr>
        </p:nvSpPr>
        <p:spPr/>
        <p:txBody>
          <a:bodyPr/>
          <a:lstStyle/>
          <a:p>
            <a:pPr>
              <a:defRPr/>
            </a:pPr>
            <a:r>
              <a:rPr lang="en-US"/>
              <a:t>Data Mining: Concepts and Techniques</a:t>
            </a:r>
          </a:p>
        </p:txBody>
      </p:sp>
      <p:sp>
        <p:nvSpPr>
          <p:cNvPr id="6" name="Slide Number Placeholder 5">
            <a:extLst>
              <a:ext uri="{FF2B5EF4-FFF2-40B4-BE49-F238E27FC236}">
                <a16:creationId xmlns:a16="http://schemas.microsoft.com/office/drawing/2014/main" id="{93128066-F732-79E7-A6B1-6A2660D038B8}"/>
              </a:ext>
            </a:extLst>
          </p:cNvPr>
          <p:cNvSpPr>
            <a:spLocks noGrp="1"/>
          </p:cNvSpPr>
          <p:nvPr>
            <p:ph type="sldNum" sz="quarter" idx="12"/>
          </p:nvPr>
        </p:nvSpPr>
        <p:spPr/>
        <p:txBody>
          <a:bodyPr/>
          <a:lstStyle/>
          <a:p>
            <a:pPr>
              <a:defRPr/>
            </a:pPr>
            <a:fld id="{F769ABA6-33D2-4B9E-AD9A-DD94F86140E0}" type="slidenum">
              <a:rPr lang="en-US" altLang="en-US" smtClean="0"/>
              <a:pPr>
                <a:defRPr/>
              </a:pPr>
              <a:t>68</a:t>
            </a:fld>
            <a:endParaRPr lang="en-US" altLang="en-US"/>
          </a:p>
        </p:txBody>
      </p:sp>
      <p:sp>
        <p:nvSpPr>
          <p:cNvPr id="7" name="TextBox 6">
            <a:extLst>
              <a:ext uri="{FF2B5EF4-FFF2-40B4-BE49-F238E27FC236}">
                <a16:creationId xmlns:a16="http://schemas.microsoft.com/office/drawing/2014/main" id="{3FB41DD2-CEC5-B50B-5F77-3D0B42269EF4}"/>
              </a:ext>
            </a:extLst>
          </p:cNvPr>
          <p:cNvSpPr txBox="1"/>
          <p:nvPr/>
        </p:nvSpPr>
        <p:spPr>
          <a:xfrm>
            <a:off x="534329" y="713146"/>
            <a:ext cx="8870927" cy="400110"/>
          </a:xfrm>
          <a:prstGeom prst="rect">
            <a:avLst/>
          </a:prstGeom>
          <a:noFill/>
        </p:spPr>
        <p:txBody>
          <a:bodyPr wrap="square">
            <a:spAutoFit/>
          </a:bodyPr>
          <a:lstStyle/>
          <a:p>
            <a:r>
              <a:rPr lang="en-US" sz="2000" b="1" dirty="0">
                <a:latin typeface="Arial "/>
              </a:rPr>
              <a:t>4.3 </a:t>
            </a:r>
            <a:r>
              <a:rPr lang="en-US" sz="2000" b="1" dirty="0" err="1">
                <a:latin typeface="Arial "/>
              </a:rPr>
              <a:t>Biến</a:t>
            </a:r>
            <a:r>
              <a:rPr lang="en-US" sz="2000" b="1" dirty="0">
                <a:latin typeface="Arial "/>
              </a:rPr>
              <a:t> </a:t>
            </a:r>
            <a:r>
              <a:rPr lang="en-US" sz="2000" b="1" dirty="0" err="1">
                <a:latin typeface="Arial "/>
              </a:rPr>
              <a:t>đổi</a:t>
            </a:r>
            <a:r>
              <a:rPr lang="en-US" sz="2000" b="1" dirty="0">
                <a:latin typeface="Arial "/>
              </a:rPr>
              <a:t> </a:t>
            </a:r>
            <a:r>
              <a:rPr lang="en-US" sz="2000" b="1" dirty="0" err="1">
                <a:latin typeface="Arial "/>
              </a:rPr>
              <a:t>dữ</a:t>
            </a:r>
            <a:r>
              <a:rPr lang="en-US" sz="2000" b="1" dirty="0">
                <a:latin typeface="Arial "/>
              </a:rPr>
              <a:t> </a:t>
            </a:r>
            <a:r>
              <a:rPr lang="en-US" sz="2000" b="1" dirty="0" err="1">
                <a:latin typeface="Arial "/>
              </a:rPr>
              <a:t>liệu</a:t>
            </a:r>
            <a:r>
              <a:rPr lang="en-US" sz="2000" b="1" dirty="0">
                <a:latin typeface="Arial "/>
              </a:rPr>
              <a:t> (</a:t>
            </a:r>
            <a:r>
              <a:rPr lang="en-ID" sz="2000" b="1" dirty="0">
                <a:solidFill>
                  <a:srgbClr val="2A2A2A"/>
                </a:solidFill>
                <a:effectLst/>
                <a:latin typeface="avenir-lt-w01_85-heavy1475544"/>
              </a:rPr>
              <a:t>Data Transformation</a:t>
            </a:r>
            <a:r>
              <a:rPr lang="en-ID" sz="2000" b="1" dirty="0">
                <a:solidFill>
                  <a:srgbClr val="2A2A2A"/>
                </a:solidFill>
                <a:effectLst/>
                <a:latin typeface="Arial "/>
              </a:rPr>
              <a:t>)</a:t>
            </a:r>
            <a:endParaRPr lang="en-ID" sz="2000" b="1" dirty="0">
              <a:solidFill>
                <a:srgbClr val="2A2A2A"/>
              </a:solidFill>
              <a:effectLst/>
              <a:latin typeface="avenir-lt-w01_85-heavy1475544"/>
            </a:endParaRPr>
          </a:p>
        </p:txBody>
      </p:sp>
      <p:pic>
        <p:nvPicPr>
          <p:cNvPr id="9" name="Picture 8">
            <a:extLst>
              <a:ext uri="{FF2B5EF4-FFF2-40B4-BE49-F238E27FC236}">
                <a16:creationId xmlns:a16="http://schemas.microsoft.com/office/drawing/2014/main" id="{068D7927-0350-CA22-8FDE-D0FD76F4AF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22553" y="1279094"/>
            <a:ext cx="6946894" cy="5175646"/>
          </a:xfrm>
          <a:prstGeom prst="rect">
            <a:avLst/>
          </a:prstGeom>
        </p:spPr>
      </p:pic>
    </p:spTree>
    <p:extLst>
      <p:ext uri="{BB962C8B-B14F-4D97-AF65-F5344CB8AC3E}">
        <p14:creationId xmlns:p14="http://schemas.microsoft.com/office/powerpoint/2010/main" val="154296055"/>
      </p:ext>
    </p:extLst>
  </p:cSld>
  <p:clrMapOvr>
    <a:masterClrMapping/>
  </p:clrMapOvr>
  <p:transition>
    <p:zoom/>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613E79F-2AE2-9316-2416-BC15DC4DB181}"/>
              </a:ext>
            </a:extLst>
          </p:cNvPr>
          <p:cNvSpPr>
            <a:spLocks noGrp="1"/>
          </p:cNvSpPr>
          <p:nvPr>
            <p:ph type="dt" sz="half" idx="10"/>
          </p:nvPr>
        </p:nvSpPr>
        <p:spPr/>
        <p:txBody>
          <a:bodyPr/>
          <a:lstStyle/>
          <a:p>
            <a:pPr>
              <a:defRPr/>
            </a:pPr>
            <a:fld id="{E2B2E243-0AFB-4AB0-8BCD-7E8A01FE7EDE}" type="datetime4">
              <a:rPr lang="en-US" smtClean="0"/>
              <a:pPr>
                <a:defRPr/>
              </a:pPr>
              <a:t>September 23, 2023</a:t>
            </a:fld>
            <a:endParaRPr lang="en-US"/>
          </a:p>
        </p:txBody>
      </p:sp>
      <p:sp>
        <p:nvSpPr>
          <p:cNvPr id="5" name="Footer Placeholder 4">
            <a:extLst>
              <a:ext uri="{FF2B5EF4-FFF2-40B4-BE49-F238E27FC236}">
                <a16:creationId xmlns:a16="http://schemas.microsoft.com/office/drawing/2014/main" id="{A7AF7473-C86E-493F-67E0-394B37682489}"/>
              </a:ext>
            </a:extLst>
          </p:cNvPr>
          <p:cNvSpPr>
            <a:spLocks noGrp="1"/>
          </p:cNvSpPr>
          <p:nvPr>
            <p:ph type="ftr" sz="quarter" idx="11"/>
          </p:nvPr>
        </p:nvSpPr>
        <p:spPr/>
        <p:txBody>
          <a:bodyPr/>
          <a:lstStyle/>
          <a:p>
            <a:pPr>
              <a:defRPr/>
            </a:pPr>
            <a:r>
              <a:rPr lang="en-US"/>
              <a:t>Data Mining: Concepts and Techniques</a:t>
            </a:r>
          </a:p>
        </p:txBody>
      </p:sp>
      <p:sp>
        <p:nvSpPr>
          <p:cNvPr id="6" name="Slide Number Placeholder 5">
            <a:extLst>
              <a:ext uri="{FF2B5EF4-FFF2-40B4-BE49-F238E27FC236}">
                <a16:creationId xmlns:a16="http://schemas.microsoft.com/office/drawing/2014/main" id="{01532A35-16E1-2168-9AA5-91628656C81A}"/>
              </a:ext>
            </a:extLst>
          </p:cNvPr>
          <p:cNvSpPr>
            <a:spLocks noGrp="1"/>
          </p:cNvSpPr>
          <p:nvPr>
            <p:ph type="sldNum" sz="quarter" idx="12"/>
          </p:nvPr>
        </p:nvSpPr>
        <p:spPr/>
        <p:txBody>
          <a:bodyPr/>
          <a:lstStyle/>
          <a:p>
            <a:pPr>
              <a:defRPr/>
            </a:pPr>
            <a:fld id="{F769ABA6-33D2-4B9E-AD9A-DD94F86140E0}" type="slidenum">
              <a:rPr lang="en-US" altLang="en-US" smtClean="0"/>
              <a:pPr>
                <a:defRPr/>
              </a:pPr>
              <a:t>69</a:t>
            </a:fld>
            <a:endParaRPr lang="en-US" altLang="en-US"/>
          </a:p>
        </p:txBody>
      </p:sp>
      <p:sp>
        <p:nvSpPr>
          <p:cNvPr id="7" name="TextBox 6">
            <a:extLst>
              <a:ext uri="{FF2B5EF4-FFF2-40B4-BE49-F238E27FC236}">
                <a16:creationId xmlns:a16="http://schemas.microsoft.com/office/drawing/2014/main" id="{F2C2A4AF-12A7-750F-33B4-247673083A07}"/>
              </a:ext>
            </a:extLst>
          </p:cNvPr>
          <p:cNvSpPr txBox="1"/>
          <p:nvPr/>
        </p:nvSpPr>
        <p:spPr>
          <a:xfrm>
            <a:off x="534329" y="713146"/>
            <a:ext cx="8870927" cy="400110"/>
          </a:xfrm>
          <a:prstGeom prst="rect">
            <a:avLst/>
          </a:prstGeom>
          <a:noFill/>
        </p:spPr>
        <p:txBody>
          <a:bodyPr wrap="square">
            <a:spAutoFit/>
          </a:bodyPr>
          <a:lstStyle/>
          <a:p>
            <a:r>
              <a:rPr lang="en-US" sz="2000" b="1" dirty="0">
                <a:latin typeface="Arial "/>
              </a:rPr>
              <a:t>4.3 </a:t>
            </a:r>
            <a:r>
              <a:rPr lang="en-US" sz="2000" b="1" dirty="0" err="1">
                <a:latin typeface="Arial "/>
              </a:rPr>
              <a:t>Biến</a:t>
            </a:r>
            <a:r>
              <a:rPr lang="en-US" sz="2000" b="1" dirty="0">
                <a:latin typeface="Arial "/>
              </a:rPr>
              <a:t> </a:t>
            </a:r>
            <a:r>
              <a:rPr lang="en-US" sz="2000" b="1" dirty="0" err="1">
                <a:latin typeface="Arial "/>
              </a:rPr>
              <a:t>đổi</a:t>
            </a:r>
            <a:r>
              <a:rPr lang="en-US" sz="2000" b="1" dirty="0">
                <a:latin typeface="Arial "/>
              </a:rPr>
              <a:t> </a:t>
            </a:r>
            <a:r>
              <a:rPr lang="en-US" sz="2000" b="1" dirty="0" err="1">
                <a:latin typeface="Arial "/>
              </a:rPr>
              <a:t>dữ</a:t>
            </a:r>
            <a:r>
              <a:rPr lang="en-US" sz="2000" b="1" dirty="0">
                <a:latin typeface="Arial "/>
              </a:rPr>
              <a:t> </a:t>
            </a:r>
            <a:r>
              <a:rPr lang="en-US" sz="2000" b="1" dirty="0" err="1">
                <a:latin typeface="Arial "/>
              </a:rPr>
              <a:t>liệu</a:t>
            </a:r>
            <a:r>
              <a:rPr lang="en-US" sz="2000" b="1" dirty="0">
                <a:latin typeface="Arial "/>
              </a:rPr>
              <a:t> (</a:t>
            </a:r>
            <a:r>
              <a:rPr lang="en-ID" sz="2000" b="1" dirty="0">
                <a:solidFill>
                  <a:srgbClr val="2A2A2A"/>
                </a:solidFill>
                <a:effectLst/>
                <a:latin typeface="avenir-lt-w01_85-heavy1475544"/>
              </a:rPr>
              <a:t>Data Transformation</a:t>
            </a:r>
            <a:r>
              <a:rPr lang="en-ID" sz="2000" b="1" dirty="0">
                <a:solidFill>
                  <a:srgbClr val="2A2A2A"/>
                </a:solidFill>
                <a:effectLst/>
                <a:latin typeface="Arial "/>
              </a:rPr>
              <a:t>)</a:t>
            </a:r>
            <a:endParaRPr lang="en-ID" sz="2000" b="1" dirty="0">
              <a:solidFill>
                <a:srgbClr val="2A2A2A"/>
              </a:solidFill>
              <a:effectLst/>
              <a:latin typeface="avenir-lt-w01_85-heavy1475544"/>
            </a:endParaRPr>
          </a:p>
        </p:txBody>
      </p:sp>
      <p:sp>
        <p:nvSpPr>
          <p:cNvPr id="8" name="TextBox 7">
            <a:extLst>
              <a:ext uri="{FF2B5EF4-FFF2-40B4-BE49-F238E27FC236}">
                <a16:creationId xmlns:a16="http://schemas.microsoft.com/office/drawing/2014/main" id="{54262E13-47E1-4EC2-0765-E9EDBA3FDCBA}"/>
              </a:ext>
            </a:extLst>
          </p:cNvPr>
          <p:cNvSpPr txBox="1"/>
          <p:nvPr/>
        </p:nvSpPr>
        <p:spPr>
          <a:xfrm>
            <a:off x="838200" y="1211035"/>
            <a:ext cx="6411685" cy="646331"/>
          </a:xfrm>
          <a:prstGeom prst="rect">
            <a:avLst/>
          </a:prstGeom>
          <a:noFill/>
        </p:spPr>
        <p:txBody>
          <a:bodyPr wrap="square" rtlCol="0">
            <a:spAutoFit/>
          </a:bodyPr>
          <a:lstStyle/>
          <a:p>
            <a:r>
              <a:rPr lang="en-US" sz="3600" dirty="0">
                <a:latin typeface="Arial" panose="020B0604020202020204" pitchFamily="34" charset="0"/>
                <a:cs typeface="Arial" panose="020B0604020202020204" pitchFamily="34" charset="0"/>
              </a:rPr>
              <a:t>5 </a:t>
            </a:r>
            <a:r>
              <a:rPr lang="en-US" sz="3600" dirty="0" err="1">
                <a:latin typeface="Arial" panose="020B0604020202020204" pitchFamily="34" charset="0"/>
                <a:cs typeface="Arial" panose="020B0604020202020204" pitchFamily="34" charset="0"/>
              </a:rPr>
              <a:t>Giai</a:t>
            </a:r>
            <a:r>
              <a:rPr lang="en-US" sz="3600" dirty="0">
                <a:latin typeface="Arial" panose="020B0604020202020204" pitchFamily="34" charset="0"/>
                <a:cs typeface="Arial" panose="020B0604020202020204" pitchFamily="34" charset="0"/>
              </a:rPr>
              <a:t> </a:t>
            </a:r>
            <a:r>
              <a:rPr lang="en-US" sz="3600" dirty="0" err="1">
                <a:latin typeface="Arial" panose="020B0604020202020204" pitchFamily="34" charset="0"/>
                <a:cs typeface="Arial" panose="020B0604020202020204" pitchFamily="34" charset="0"/>
              </a:rPr>
              <a:t>đoan</a:t>
            </a:r>
            <a:r>
              <a:rPr lang="en-US" sz="3600" dirty="0">
                <a:latin typeface="Arial" panose="020B0604020202020204" pitchFamily="34" charset="0"/>
                <a:cs typeface="Arial" panose="020B0604020202020204" pitchFamily="34" charset="0"/>
              </a:rPr>
              <a:t>:</a:t>
            </a:r>
            <a:endParaRPr lang="en-ID" sz="36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6F5F177C-5E11-1988-67CD-9487E34E2D1E}"/>
              </a:ext>
            </a:extLst>
          </p:cNvPr>
          <p:cNvSpPr txBox="1"/>
          <p:nvPr/>
        </p:nvSpPr>
        <p:spPr>
          <a:xfrm>
            <a:off x="1066799" y="1885741"/>
            <a:ext cx="11125201" cy="4401205"/>
          </a:xfrm>
          <a:prstGeom prst="rect">
            <a:avLst/>
          </a:prstGeom>
          <a:noFill/>
        </p:spPr>
        <p:txBody>
          <a:bodyPr wrap="square" rtlCol="0">
            <a:spAutoFit/>
          </a:bodyPr>
          <a:lstStyle/>
          <a:p>
            <a:pPr marL="342900" indent="-342900">
              <a:buAutoNum type="arabicPeriod"/>
            </a:pPr>
            <a:r>
              <a:rPr lang="en-US" sz="2800" dirty="0" err="1">
                <a:latin typeface="Arial" panose="020B0604020202020204" pitchFamily="34" charset="0"/>
                <a:cs typeface="Arial" panose="020B0604020202020204" pitchFamily="34" charset="0"/>
              </a:rPr>
              <a:t>Khám</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phá</a:t>
            </a:r>
            <a:r>
              <a:rPr lang="en-US" sz="2800" dirty="0">
                <a:latin typeface="Arial" panose="020B0604020202020204" pitchFamily="34" charset="0"/>
                <a:cs typeface="Arial" panose="020B0604020202020204" pitchFamily="34" charset="0"/>
              </a:rPr>
              <a:t> </a:t>
            </a:r>
            <a:r>
              <a:rPr lang="en-US" sz="2800" dirty="0">
                <a:latin typeface="Arial" panose="020B0604020202020204" pitchFamily="34" charset="0"/>
                <a:cs typeface="Arial" panose="020B0604020202020204" pitchFamily="34" charset="0"/>
                <a:sym typeface="Wingdings" panose="05000000000000000000" pitchFamily="2" charset="2"/>
              </a:rPr>
              <a:t> </a:t>
            </a:r>
            <a:r>
              <a:rPr lang="en-US" sz="2800" dirty="0" err="1">
                <a:latin typeface="Arial" panose="020B0604020202020204" pitchFamily="34" charset="0"/>
                <a:cs typeface="Arial" panose="020B0604020202020204" pitchFamily="34" charset="0"/>
                <a:sym typeface="Wingdings" panose="05000000000000000000" pitchFamily="2" charset="2"/>
              </a:rPr>
              <a:t>Hiểu</a:t>
            </a:r>
            <a:r>
              <a:rPr lang="en-US" sz="2800" dirty="0">
                <a:latin typeface="Arial" panose="020B0604020202020204" pitchFamily="34" charset="0"/>
                <a:cs typeface="Arial" panose="020B0604020202020204" pitchFamily="34" charset="0"/>
                <a:sym typeface="Wingdings" panose="05000000000000000000" pitchFamily="2" charset="2"/>
              </a:rPr>
              <a:t> </a:t>
            </a:r>
            <a:r>
              <a:rPr lang="en-US" sz="2800" dirty="0" err="1">
                <a:latin typeface="Arial" panose="020B0604020202020204" pitchFamily="34" charset="0"/>
                <a:cs typeface="Arial" panose="020B0604020202020204" pitchFamily="34" charset="0"/>
                <a:sym typeface="Wingdings" panose="05000000000000000000" pitchFamily="2" charset="2"/>
              </a:rPr>
              <a:t>dữ</a:t>
            </a:r>
            <a:r>
              <a:rPr lang="en-US" sz="2800" dirty="0">
                <a:latin typeface="Arial" panose="020B0604020202020204" pitchFamily="34" charset="0"/>
                <a:cs typeface="Arial" panose="020B0604020202020204" pitchFamily="34" charset="0"/>
                <a:sym typeface="Wingdings" panose="05000000000000000000" pitchFamily="2" charset="2"/>
              </a:rPr>
              <a:t> </a:t>
            </a:r>
            <a:r>
              <a:rPr lang="en-US" sz="2800" dirty="0" err="1">
                <a:latin typeface="Arial" panose="020B0604020202020204" pitchFamily="34" charset="0"/>
                <a:cs typeface="Arial" panose="020B0604020202020204" pitchFamily="34" charset="0"/>
                <a:sym typeface="Wingdings" panose="05000000000000000000" pitchFamily="2" charset="2"/>
              </a:rPr>
              <a:t>liệu</a:t>
            </a:r>
            <a:endParaRPr lang="en-US" sz="2800" dirty="0">
              <a:latin typeface="Arial" panose="020B0604020202020204" pitchFamily="34" charset="0"/>
              <a:cs typeface="Arial" panose="020B0604020202020204" pitchFamily="34" charset="0"/>
              <a:sym typeface="Wingdings" panose="05000000000000000000" pitchFamily="2" charset="2"/>
            </a:endParaRPr>
          </a:p>
          <a:p>
            <a:pPr marL="342900" indent="-342900">
              <a:buAutoNum type="arabicPeriod"/>
            </a:pPr>
            <a:endParaRPr lang="en-US" sz="2800" dirty="0">
              <a:latin typeface="Arial" panose="020B0604020202020204" pitchFamily="34" charset="0"/>
              <a:cs typeface="Arial" panose="020B0604020202020204" pitchFamily="34" charset="0"/>
            </a:endParaRPr>
          </a:p>
          <a:p>
            <a:pPr marL="342900" indent="-342900">
              <a:buAutoNum type="arabicPeriod"/>
            </a:pPr>
            <a:r>
              <a:rPr lang="en-US" sz="2800" dirty="0" err="1">
                <a:latin typeface="Arial" panose="020B0604020202020204" pitchFamily="34" charset="0"/>
                <a:cs typeface="Arial" panose="020B0604020202020204" pitchFamily="34" charset="0"/>
              </a:rPr>
              <a:t>Lập</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bản</a:t>
            </a:r>
            <a:r>
              <a:rPr lang="en-US" sz="2800" dirty="0">
                <a:latin typeface="Arial" panose="020B0604020202020204" pitchFamily="34" charset="0"/>
                <a:cs typeface="Arial" panose="020B0604020202020204" pitchFamily="34" charset="0"/>
              </a:rPr>
              <a:t> đồ </a:t>
            </a:r>
            <a:r>
              <a:rPr lang="en-US" sz="2800" dirty="0">
                <a:latin typeface="Arial" panose="020B0604020202020204" pitchFamily="34" charset="0"/>
                <a:cs typeface="Arial" panose="020B0604020202020204" pitchFamily="34" charset="0"/>
                <a:sym typeface="Wingdings" panose="05000000000000000000" pitchFamily="2" charset="2"/>
              </a:rPr>
              <a:t> </a:t>
            </a:r>
            <a:r>
              <a:rPr lang="en-US" sz="2800" dirty="0" err="1">
                <a:latin typeface="Arial" panose="020B0604020202020204" pitchFamily="34" charset="0"/>
                <a:cs typeface="Arial" panose="020B0604020202020204" pitchFamily="34" charset="0"/>
                <a:sym typeface="Wingdings" panose="05000000000000000000" pitchFamily="2" charset="2"/>
              </a:rPr>
              <a:t>Lên</a:t>
            </a:r>
            <a:r>
              <a:rPr lang="en-US" sz="2800" dirty="0">
                <a:latin typeface="Arial" panose="020B0604020202020204" pitchFamily="34" charset="0"/>
                <a:cs typeface="Arial" panose="020B0604020202020204" pitchFamily="34" charset="0"/>
                <a:sym typeface="Wingdings" panose="05000000000000000000" pitchFamily="2" charset="2"/>
              </a:rPr>
              <a:t> </a:t>
            </a:r>
            <a:r>
              <a:rPr lang="en-US" sz="2800" dirty="0" err="1">
                <a:latin typeface="Arial" panose="020B0604020202020204" pitchFamily="34" charset="0"/>
                <a:cs typeface="Arial" panose="020B0604020202020204" pitchFamily="34" charset="0"/>
                <a:sym typeface="Wingdings" panose="05000000000000000000" pitchFamily="2" charset="2"/>
              </a:rPr>
              <a:t>kế</a:t>
            </a:r>
            <a:r>
              <a:rPr lang="en-US" sz="2800" dirty="0">
                <a:latin typeface="Arial" panose="020B0604020202020204" pitchFamily="34" charset="0"/>
                <a:cs typeface="Arial" panose="020B0604020202020204" pitchFamily="34" charset="0"/>
                <a:sym typeface="Wingdings" panose="05000000000000000000" pitchFamily="2" charset="2"/>
              </a:rPr>
              <a:t> </a:t>
            </a:r>
            <a:r>
              <a:rPr lang="en-US" sz="2800" dirty="0" err="1">
                <a:latin typeface="Arial" panose="020B0604020202020204" pitchFamily="34" charset="0"/>
                <a:cs typeface="Arial" panose="020B0604020202020204" pitchFamily="34" charset="0"/>
                <a:sym typeface="Wingdings" panose="05000000000000000000" pitchFamily="2" charset="2"/>
              </a:rPr>
              <a:t>hoạch</a:t>
            </a:r>
            <a:endParaRPr lang="en-US" sz="2800" dirty="0">
              <a:latin typeface="Arial" panose="020B0604020202020204" pitchFamily="34" charset="0"/>
              <a:cs typeface="Arial" panose="020B0604020202020204" pitchFamily="34" charset="0"/>
              <a:sym typeface="Wingdings" panose="05000000000000000000" pitchFamily="2" charset="2"/>
            </a:endParaRPr>
          </a:p>
          <a:p>
            <a:pPr marL="342900" indent="-342900">
              <a:buAutoNum type="arabicPeriod"/>
            </a:pPr>
            <a:endParaRPr lang="en-US" sz="2800" dirty="0">
              <a:latin typeface="Arial" panose="020B0604020202020204" pitchFamily="34" charset="0"/>
              <a:cs typeface="Arial" panose="020B0604020202020204" pitchFamily="34" charset="0"/>
            </a:endParaRPr>
          </a:p>
          <a:p>
            <a:pPr marL="342900" indent="-342900">
              <a:buAutoNum type="arabicPeriod"/>
            </a:pPr>
            <a:r>
              <a:rPr lang="en-US" sz="2800" dirty="0">
                <a:latin typeface="Arial" panose="020B0604020202020204" pitchFamily="34" charset="0"/>
                <a:cs typeface="Arial" panose="020B0604020202020204" pitchFamily="34" charset="0"/>
              </a:rPr>
              <a:t>Coding </a:t>
            </a:r>
            <a:r>
              <a:rPr lang="en-US" sz="2800" dirty="0">
                <a:latin typeface="Arial" panose="020B0604020202020204" pitchFamily="34" charset="0"/>
                <a:cs typeface="Arial" panose="020B0604020202020204" pitchFamily="34" charset="0"/>
                <a:sym typeface="Wingdings" panose="05000000000000000000" pitchFamily="2" charset="2"/>
              </a:rPr>
              <a:t> </a:t>
            </a:r>
            <a:r>
              <a:rPr lang="en-US" sz="2800" dirty="0" err="1">
                <a:latin typeface="Arial" panose="020B0604020202020204" pitchFamily="34" charset="0"/>
                <a:cs typeface="Arial" panose="020B0604020202020204" pitchFamily="34" charset="0"/>
                <a:sym typeface="Wingdings" panose="05000000000000000000" pitchFamily="2" charset="2"/>
              </a:rPr>
              <a:t>Biến</a:t>
            </a:r>
            <a:r>
              <a:rPr lang="en-US" sz="2800" dirty="0">
                <a:latin typeface="Arial" panose="020B0604020202020204" pitchFamily="34" charset="0"/>
                <a:cs typeface="Arial" panose="020B0604020202020204" pitchFamily="34" charset="0"/>
                <a:sym typeface="Wingdings" panose="05000000000000000000" pitchFamily="2" charset="2"/>
              </a:rPr>
              <a:t> </a:t>
            </a:r>
            <a:r>
              <a:rPr lang="en-US" sz="2800" dirty="0" err="1">
                <a:latin typeface="Arial" panose="020B0604020202020204" pitchFamily="34" charset="0"/>
                <a:cs typeface="Arial" panose="020B0604020202020204" pitchFamily="34" charset="0"/>
                <a:sym typeface="Wingdings" panose="05000000000000000000" pitchFamily="2" charset="2"/>
              </a:rPr>
              <a:t>đổi</a:t>
            </a:r>
            <a:r>
              <a:rPr lang="en-US" sz="2800" dirty="0">
                <a:latin typeface="Arial" panose="020B0604020202020204" pitchFamily="34" charset="0"/>
                <a:cs typeface="Arial" panose="020B0604020202020204" pitchFamily="34" charset="0"/>
                <a:sym typeface="Wingdings" panose="05000000000000000000" pitchFamily="2" charset="2"/>
              </a:rPr>
              <a:t> </a:t>
            </a:r>
            <a:r>
              <a:rPr lang="en-US" sz="2800" dirty="0" err="1">
                <a:latin typeface="Arial" panose="020B0604020202020204" pitchFamily="34" charset="0"/>
                <a:cs typeface="Arial" panose="020B0604020202020204" pitchFamily="34" charset="0"/>
                <a:sym typeface="Wingdings" panose="05000000000000000000" pitchFamily="2" charset="2"/>
              </a:rPr>
              <a:t>dữ</a:t>
            </a:r>
            <a:r>
              <a:rPr lang="en-US" sz="2800" dirty="0">
                <a:latin typeface="Arial" panose="020B0604020202020204" pitchFamily="34" charset="0"/>
                <a:cs typeface="Arial" panose="020B0604020202020204" pitchFamily="34" charset="0"/>
                <a:sym typeface="Wingdings" panose="05000000000000000000" pitchFamily="2" charset="2"/>
              </a:rPr>
              <a:t> </a:t>
            </a:r>
            <a:r>
              <a:rPr lang="en-US" sz="2800" dirty="0" err="1">
                <a:latin typeface="Arial" panose="020B0604020202020204" pitchFamily="34" charset="0"/>
                <a:cs typeface="Arial" panose="020B0604020202020204" pitchFamily="34" charset="0"/>
                <a:sym typeface="Wingdings" panose="05000000000000000000" pitchFamily="2" charset="2"/>
              </a:rPr>
              <a:t>liệu</a:t>
            </a:r>
            <a:endParaRPr lang="en-US" sz="2800" dirty="0">
              <a:latin typeface="Arial" panose="020B0604020202020204" pitchFamily="34" charset="0"/>
              <a:cs typeface="Arial" panose="020B0604020202020204" pitchFamily="34" charset="0"/>
              <a:sym typeface="Wingdings" panose="05000000000000000000" pitchFamily="2" charset="2"/>
            </a:endParaRPr>
          </a:p>
          <a:p>
            <a:pPr marL="342900" indent="-342900">
              <a:buAutoNum type="arabicPeriod"/>
            </a:pPr>
            <a:endParaRPr lang="en-US" sz="2800" dirty="0">
              <a:latin typeface="Arial" panose="020B0604020202020204" pitchFamily="34" charset="0"/>
              <a:cs typeface="Arial" panose="020B0604020202020204" pitchFamily="34" charset="0"/>
            </a:endParaRPr>
          </a:p>
          <a:p>
            <a:pPr marL="342900" indent="-342900">
              <a:buAutoNum type="arabicPeriod"/>
            </a:pPr>
            <a:r>
              <a:rPr lang="en-US" sz="2800" dirty="0" err="1">
                <a:latin typeface="Arial" panose="020B0604020202020204" pitchFamily="34" charset="0"/>
                <a:cs typeface="Arial" panose="020B0604020202020204" pitchFamily="34" charset="0"/>
              </a:rPr>
              <a:t>Thực</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thi</a:t>
            </a:r>
            <a:r>
              <a:rPr lang="en-US" sz="2800" dirty="0">
                <a:latin typeface="Arial" panose="020B0604020202020204" pitchFamily="34" charset="0"/>
                <a:cs typeface="Arial" panose="020B0604020202020204" pitchFamily="34" charset="0"/>
              </a:rPr>
              <a:t> </a:t>
            </a:r>
            <a:r>
              <a:rPr lang="en-US" sz="2800" dirty="0">
                <a:latin typeface="Arial" panose="020B0604020202020204" pitchFamily="34" charset="0"/>
                <a:cs typeface="Arial" panose="020B0604020202020204" pitchFamily="34" charset="0"/>
                <a:sym typeface="Wingdings" panose="05000000000000000000" pitchFamily="2" charset="2"/>
              </a:rPr>
              <a:t> </a:t>
            </a:r>
            <a:r>
              <a:rPr lang="en-US" sz="2800" dirty="0" err="1">
                <a:latin typeface="Arial" panose="020B0604020202020204" pitchFamily="34" charset="0"/>
                <a:cs typeface="Arial" panose="020B0604020202020204" pitchFamily="34" charset="0"/>
                <a:sym typeface="Wingdings" panose="05000000000000000000" pitchFamily="2" charset="2"/>
              </a:rPr>
              <a:t>Các</a:t>
            </a:r>
            <a:r>
              <a:rPr lang="en-US" sz="2800" dirty="0">
                <a:latin typeface="Arial" panose="020B0604020202020204" pitchFamily="34" charset="0"/>
                <a:cs typeface="Arial" panose="020B0604020202020204" pitchFamily="34" charset="0"/>
                <a:sym typeface="Wingdings" panose="05000000000000000000" pitchFamily="2" charset="2"/>
              </a:rPr>
              <a:t> </a:t>
            </a:r>
            <a:r>
              <a:rPr lang="en-US" sz="2800" dirty="0" err="1">
                <a:latin typeface="Arial" panose="020B0604020202020204" pitchFamily="34" charset="0"/>
                <a:cs typeface="Arial" panose="020B0604020202020204" pitchFamily="34" charset="0"/>
                <a:sym typeface="Wingdings" panose="05000000000000000000" pitchFamily="2" charset="2"/>
              </a:rPr>
              <a:t>phép</a:t>
            </a:r>
            <a:r>
              <a:rPr lang="en-US" sz="2800" dirty="0">
                <a:latin typeface="Arial" panose="020B0604020202020204" pitchFamily="34" charset="0"/>
                <a:cs typeface="Arial" panose="020B0604020202020204" pitchFamily="34" charset="0"/>
                <a:sym typeface="Wingdings" panose="05000000000000000000" pitchFamily="2" charset="2"/>
              </a:rPr>
              <a:t> </a:t>
            </a:r>
            <a:r>
              <a:rPr lang="en-US" sz="2800" dirty="0" err="1">
                <a:latin typeface="Arial" panose="020B0604020202020204" pitchFamily="34" charset="0"/>
                <a:cs typeface="Arial" panose="020B0604020202020204" pitchFamily="34" charset="0"/>
                <a:sym typeface="Wingdings" panose="05000000000000000000" pitchFamily="2" charset="2"/>
              </a:rPr>
              <a:t>biến</a:t>
            </a:r>
            <a:r>
              <a:rPr lang="en-US" sz="2800" dirty="0">
                <a:latin typeface="Arial" panose="020B0604020202020204" pitchFamily="34" charset="0"/>
                <a:cs typeface="Arial" panose="020B0604020202020204" pitchFamily="34" charset="0"/>
                <a:sym typeface="Wingdings" panose="05000000000000000000" pitchFamily="2" charset="2"/>
              </a:rPr>
              <a:t> </a:t>
            </a:r>
            <a:r>
              <a:rPr lang="en-US" sz="2800" dirty="0" err="1">
                <a:latin typeface="Arial" panose="020B0604020202020204" pitchFamily="34" charset="0"/>
                <a:cs typeface="Arial" panose="020B0604020202020204" pitchFamily="34" charset="0"/>
                <a:sym typeface="Wingdings" panose="05000000000000000000" pitchFamily="2" charset="2"/>
              </a:rPr>
              <a:t>đổi</a:t>
            </a:r>
            <a:r>
              <a:rPr lang="en-US" sz="2800" dirty="0">
                <a:latin typeface="Arial" panose="020B0604020202020204" pitchFamily="34" charset="0"/>
                <a:cs typeface="Arial" panose="020B0604020202020204" pitchFamily="34" charset="0"/>
                <a:sym typeface="Wingdings" panose="05000000000000000000" pitchFamily="2" charset="2"/>
              </a:rPr>
              <a:t> </a:t>
            </a:r>
            <a:r>
              <a:rPr lang="en-US" sz="2800" dirty="0" err="1">
                <a:latin typeface="Arial" panose="020B0604020202020204" pitchFamily="34" charset="0"/>
                <a:cs typeface="Arial" panose="020B0604020202020204" pitchFamily="34" charset="0"/>
                <a:sym typeface="Wingdings" panose="05000000000000000000" pitchFamily="2" charset="2"/>
              </a:rPr>
              <a:t>được</a:t>
            </a:r>
            <a:r>
              <a:rPr lang="en-US" sz="2800" dirty="0">
                <a:latin typeface="Arial" panose="020B0604020202020204" pitchFamily="34" charset="0"/>
                <a:cs typeface="Arial" panose="020B0604020202020204" pitchFamily="34" charset="0"/>
                <a:sym typeface="Wingdings" panose="05000000000000000000" pitchFamily="2" charset="2"/>
              </a:rPr>
              <a:t> </a:t>
            </a:r>
            <a:r>
              <a:rPr lang="en-US" sz="2800" dirty="0" err="1">
                <a:latin typeface="Arial" panose="020B0604020202020204" pitchFamily="34" charset="0"/>
                <a:cs typeface="Arial" panose="020B0604020202020204" pitchFamily="34" charset="0"/>
                <a:sym typeface="Wingdings" panose="05000000000000000000" pitchFamily="2" charset="2"/>
              </a:rPr>
              <a:t>thực</a:t>
            </a:r>
            <a:r>
              <a:rPr lang="en-US" sz="2800" dirty="0">
                <a:latin typeface="Arial" panose="020B0604020202020204" pitchFamily="34" charset="0"/>
                <a:cs typeface="Arial" panose="020B0604020202020204" pitchFamily="34" charset="0"/>
                <a:sym typeface="Wingdings" panose="05000000000000000000" pitchFamily="2" charset="2"/>
              </a:rPr>
              <a:t> hiện </a:t>
            </a:r>
            <a:r>
              <a:rPr lang="en-US" sz="2800" dirty="0" err="1">
                <a:latin typeface="Arial" panose="020B0604020202020204" pitchFamily="34" charset="0"/>
                <a:cs typeface="Arial" panose="020B0604020202020204" pitchFamily="34" charset="0"/>
                <a:sym typeface="Wingdings" panose="05000000000000000000" pitchFamily="2" charset="2"/>
              </a:rPr>
              <a:t>trên</a:t>
            </a:r>
            <a:r>
              <a:rPr lang="en-US" sz="2800" dirty="0">
                <a:latin typeface="Arial" panose="020B0604020202020204" pitchFamily="34" charset="0"/>
                <a:cs typeface="Arial" panose="020B0604020202020204" pitchFamily="34" charset="0"/>
                <a:sym typeface="Wingdings" panose="05000000000000000000" pitchFamily="2" charset="2"/>
              </a:rPr>
              <a:t> </a:t>
            </a:r>
            <a:r>
              <a:rPr lang="en-US" sz="2800" dirty="0" err="1">
                <a:latin typeface="Arial" panose="020B0604020202020204" pitchFamily="34" charset="0"/>
                <a:cs typeface="Arial" panose="020B0604020202020204" pitchFamily="34" charset="0"/>
                <a:sym typeface="Wingdings" panose="05000000000000000000" pitchFamily="2" charset="2"/>
              </a:rPr>
              <a:t>dữ</a:t>
            </a:r>
            <a:r>
              <a:rPr lang="en-US" sz="2800" dirty="0">
                <a:latin typeface="Arial" panose="020B0604020202020204" pitchFamily="34" charset="0"/>
                <a:cs typeface="Arial" panose="020B0604020202020204" pitchFamily="34" charset="0"/>
                <a:sym typeface="Wingdings" panose="05000000000000000000" pitchFamily="2" charset="2"/>
              </a:rPr>
              <a:t> </a:t>
            </a:r>
            <a:r>
              <a:rPr lang="en-US" sz="2800" dirty="0" err="1">
                <a:latin typeface="Arial" panose="020B0604020202020204" pitchFamily="34" charset="0"/>
                <a:cs typeface="Arial" panose="020B0604020202020204" pitchFamily="34" charset="0"/>
                <a:sym typeface="Wingdings" panose="05000000000000000000" pitchFamily="2" charset="2"/>
              </a:rPr>
              <a:t>liệu</a:t>
            </a:r>
            <a:endParaRPr lang="en-US" sz="2800" dirty="0">
              <a:latin typeface="Arial" panose="020B0604020202020204" pitchFamily="34" charset="0"/>
              <a:cs typeface="Arial" panose="020B0604020202020204" pitchFamily="34" charset="0"/>
              <a:sym typeface="Wingdings" panose="05000000000000000000" pitchFamily="2" charset="2"/>
            </a:endParaRPr>
          </a:p>
          <a:p>
            <a:pPr marL="342900" indent="-342900">
              <a:buAutoNum type="arabicPeriod"/>
            </a:pPr>
            <a:endParaRPr lang="en-US" sz="2800" dirty="0">
              <a:latin typeface="Arial" panose="020B0604020202020204" pitchFamily="34" charset="0"/>
              <a:cs typeface="Arial" panose="020B0604020202020204" pitchFamily="34" charset="0"/>
            </a:endParaRPr>
          </a:p>
          <a:p>
            <a:pPr marL="342900" indent="-342900">
              <a:buAutoNum type="arabicPeriod"/>
            </a:pPr>
            <a:r>
              <a:rPr lang="en-US" sz="2800" dirty="0" err="1">
                <a:latin typeface="Arial" panose="020B0604020202020204" pitchFamily="34" charset="0"/>
                <a:cs typeface="Arial" panose="020B0604020202020204" pitchFamily="34" charset="0"/>
              </a:rPr>
              <a:t>Đánh</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giá</a:t>
            </a:r>
            <a:r>
              <a:rPr lang="en-US" sz="2800" dirty="0">
                <a:latin typeface="Arial" panose="020B0604020202020204" pitchFamily="34" charset="0"/>
                <a:cs typeface="Arial" panose="020B0604020202020204" pitchFamily="34" charset="0"/>
              </a:rPr>
              <a:t> </a:t>
            </a:r>
            <a:r>
              <a:rPr lang="en-US" sz="2800" dirty="0">
                <a:latin typeface="Arial" panose="020B0604020202020204" pitchFamily="34" charset="0"/>
                <a:cs typeface="Arial" panose="020B0604020202020204" pitchFamily="34" charset="0"/>
                <a:sym typeface="Wingdings" panose="05000000000000000000" pitchFamily="2" charset="2"/>
              </a:rPr>
              <a:t> </a:t>
            </a:r>
            <a:r>
              <a:rPr lang="en-ID" sz="2800" dirty="0" err="1">
                <a:solidFill>
                  <a:srgbClr val="333333"/>
                </a:solidFill>
                <a:latin typeface="Arial" panose="020B0604020202020204" pitchFamily="34" charset="0"/>
                <a:cs typeface="Arial" panose="020B0604020202020204" pitchFamily="34" charset="0"/>
                <a:sym typeface="Wingdings" panose="05000000000000000000" pitchFamily="2" charset="2"/>
              </a:rPr>
              <a:t>Đ</a:t>
            </a:r>
            <a:r>
              <a:rPr lang="en-ID" sz="2800" b="0" i="0" dirty="0" err="1">
                <a:solidFill>
                  <a:srgbClr val="333333"/>
                </a:solidFill>
                <a:effectLst/>
                <a:latin typeface="Arial" panose="020B0604020202020204" pitchFamily="34" charset="0"/>
                <a:cs typeface="Arial" panose="020B0604020202020204" pitchFamily="34" charset="0"/>
              </a:rPr>
              <a:t>ảm</a:t>
            </a:r>
            <a:r>
              <a:rPr lang="en-ID" sz="2800" b="0" i="0" dirty="0">
                <a:solidFill>
                  <a:srgbClr val="333333"/>
                </a:solidFill>
                <a:effectLst/>
                <a:latin typeface="Arial" panose="020B0604020202020204" pitchFamily="34" charset="0"/>
                <a:cs typeface="Arial" panose="020B0604020202020204" pitchFamily="34" charset="0"/>
              </a:rPr>
              <a:t> </a:t>
            </a:r>
            <a:r>
              <a:rPr lang="en-ID" sz="2800" b="0" i="0" dirty="0" err="1">
                <a:solidFill>
                  <a:srgbClr val="333333"/>
                </a:solidFill>
                <a:effectLst/>
                <a:latin typeface="Arial" panose="020B0604020202020204" pitchFamily="34" charset="0"/>
                <a:cs typeface="Arial" panose="020B0604020202020204" pitchFamily="34" charset="0"/>
              </a:rPr>
              <a:t>bảo</a:t>
            </a:r>
            <a:r>
              <a:rPr lang="en-ID" sz="2800" b="0" i="0" dirty="0">
                <a:solidFill>
                  <a:srgbClr val="333333"/>
                </a:solidFill>
                <a:effectLst/>
                <a:latin typeface="Arial" panose="020B0604020202020204" pitchFamily="34" charset="0"/>
                <a:cs typeface="Arial" panose="020B0604020202020204" pitchFamily="34" charset="0"/>
              </a:rPr>
              <a:t> </a:t>
            </a:r>
            <a:r>
              <a:rPr lang="en-ID" sz="2800" b="0" i="0" dirty="0" err="1">
                <a:solidFill>
                  <a:srgbClr val="333333"/>
                </a:solidFill>
                <a:effectLst/>
                <a:latin typeface="Arial" panose="020B0604020202020204" pitchFamily="34" charset="0"/>
                <a:cs typeface="Arial" panose="020B0604020202020204" pitchFamily="34" charset="0"/>
              </a:rPr>
              <a:t>việc</a:t>
            </a:r>
            <a:r>
              <a:rPr lang="en-ID" sz="2800" b="0" i="0" dirty="0">
                <a:solidFill>
                  <a:srgbClr val="333333"/>
                </a:solidFill>
                <a:effectLst/>
                <a:latin typeface="Arial" panose="020B0604020202020204" pitchFamily="34" charset="0"/>
                <a:cs typeface="Arial" panose="020B0604020202020204" pitchFamily="34" charset="0"/>
              </a:rPr>
              <a:t> </a:t>
            </a:r>
            <a:r>
              <a:rPr lang="en-ID" sz="2800" b="0" i="0" dirty="0" err="1">
                <a:solidFill>
                  <a:srgbClr val="333333"/>
                </a:solidFill>
                <a:effectLst/>
                <a:latin typeface="Arial" panose="020B0604020202020204" pitchFamily="34" charset="0"/>
                <a:cs typeface="Arial" panose="020B0604020202020204" pitchFamily="34" charset="0"/>
              </a:rPr>
              <a:t>chuyển</a:t>
            </a:r>
            <a:r>
              <a:rPr lang="en-ID" sz="2800" b="0" i="0" dirty="0">
                <a:solidFill>
                  <a:srgbClr val="333333"/>
                </a:solidFill>
                <a:effectLst/>
                <a:latin typeface="Arial" panose="020B0604020202020204" pitchFamily="34" charset="0"/>
                <a:cs typeface="Arial" panose="020B0604020202020204" pitchFamily="34" charset="0"/>
              </a:rPr>
              <a:t> </a:t>
            </a:r>
            <a:r>
              <a:rPr lang="en-ID" sz="2800" b="0" i="0" dirty="0" err="1">
                <a:solidFill>
                  <a:srgbClr val="333333"/>
                </a:solidFill>
                <a:effectLst/>
                <a:latin typeface="Arial" panose="020B0604020202020204" pitchFamily="34" charset="0"/>
                <a:cs typeface="Arial" panose="020B0604020202020204" pitchFamily="34" charset="0"/>
              </a:rPr>
              <a:t>đổi</a:t>
            </a:r>
            <a:r>
              <a:rPr lang="en-ID" sz="2800" b="0" i="0" dirty="0">
                <a:solidFill>
                  <a:srgbClr val="333333"/>
                </a:solidFill>
                <a:effectLst/>
                <a:latin typeface="Arial" panose="020B0604020202020204" pitchFamily="34" charset="0"/>
                <a:cs typeface="Arial" panose="020B0604020202020204" pitchFamily="34" charset="0"/>
              </a:rPr>
              <a:t> </a:t>
            </a:r>
            <a:r>
              <a:rPr lang="en-ID" sz="2800" b="0" i="0" dirty="0" err="1">
                <a:solidFill>
                  <a:srgbClr val="333333"/>
                </a:solidFill>
                <a:effectLst/>
                <a:latin typeface="Arial" panose="020B0604020202020204" pitchFamily="34" charset="0"/>
                <a:cs typeface="Arial" panose="020B0604020202020204" pitchFamily="34" charset="0"/>
              </a:rPr>
              <a:t>đã</a:t>
            </a:r>
            <a:r>
              <a:rPr lang="en-ID" sz="2800" b="0" i="0" dirty="0">
                <a:solidFill>
                  <a:srgbClr val="333333"/>
                </a:solidFill>
                <a:effectLst/>
                <a:latin typeface="Arial" panose="020B0604020202020204" pitchFamily="34" charset="0"/>
                <a:cs typeface="Arial" panose="020B0604020202020204" pitchFamily="34" charset="0"/>
              </a:rPr>
              <a:t> </a:t>
            </a:r>
            <a:r>
              <a:rPr lang="en-ID" sz="2800" b="0" i="0" dirty="0" err="1">
                <a:solidFill>
                  <a:srgbClr val="333333"/>
                </a:solidFill>
                <a:effectLst/>
                <a:latin typeface="Arial" panose="020B0604020202020204" pitchFamily="34" charset="0"/>
                <a:cs typeface="Arial" panose="020B0604020202020204" pitchFamily="34" charset="0"/>
              </a:rPr>
              <a:t>có</a:t>
            </a:r>
            <a:r>
              <a:rPr lang="en-ID" sz="2800" b="0" i="0" dirty="0">
                <a:solidFill>
                  <a:srgbClr val="333333"/>
                </a:solidFill>
                <a:effectLst/>
                <a:latin typeface="Arial" panose="020B0604020202020204" pitchFamily="34" charset="0"/>
                <a:cs typeface="Arial" panose="020B0604020202020204" pitchFamily="34" charset="0"/>
              </a:rPr>
              <a:t> </a:t>
            </a:r>
            <a:r>
              <a:rPr lang="en-ID" sz="2800" b="0" i="0" dirty="0" err="1">
                <a:solidFill>
                  <a:srgbClr val="333333"/>
                </a:solidFill>
                <a:effectLst/>
                <a:latin typeface="Arial" panose="020B0604020202020204" pitchFamily="34" charset="0"/>
                <a:cs typeface="Arial" panose="020B0604020202020204" pitchFamily="34" charset="0"/>
              </a:rPr>
              <a:t>kết</a:t>
            </a:r>
            <a:r>
              <a:rPr lang="en-ID" sz="2800" b="0" i="0" dirty="0">
                <a:solidFill>
                  <a:srgbClr val="333333"/>
                </a:solidFill>
                <a:effectLst/>
                <a:latin typeface="Arial" panose="020B0604020202020204" pitchFamily="34" charset="0"/>
                <a:cs typeface="Arial" panose="020B0604020202020204" pitchFamily="34" charset="0"/>
              </a:rPr>
              <a:t> </a:t>
            </a:r>
            <a:r>
              <a:rPr lang="en-ID" sz="2800" b="0" i="0" dirty="0" err="1">
                <a:solidFill>
                  <a:srgbClr val="333333"/>
                </a:solidFill>
                <a:effectLst/>
                <a:latin typeface="Arial" panose="020B0604020202020204" pitchFamily="34" charset="0"/>
                <a:cs typeface="Arial" panose="020B0604020202020204" pitchFamily="34" charset="0"/>
              </a:rPr>
              <a:t>quả</a:t>
            </a:r>
            <a:r>
              <a:rPr lang="en-ID" sz="2800" b="0" i="0" dirty="0">
                <a:solidFill>
                  <a:srgbClr val="333333"/>
                </a:solidFill>
                <a:effectLst/>
                <a:latin typeface="Arial" panose="020B0604020202020204" pitchFamily="34" charset="0"/>
                <a:cs typeface="Arial" panose="020B0604020202020204" pitchFamily="34" charset="0"/>
              </a:rPr>
              <a:t> mong </a:t>
            </a:r>
            <a:r>
              <a:rPr lang="en-ID" sz="2800" b="0" i="0" dirty="0" err="1">
                <a:solidFill>
                  <a:srgbClr val="333333"/>
                </a:solidFill>
                <a:effectLst/>
                <a:latin typeface="Arial" panose="020B0604020202020204" pitchFamily="34" charset="0"/>
                <a:cs typeface="Arial" panose="020B0604020202020204" pitchFamily="34" charset="0"/>
              </a:rPr>
              <a:t>muốn</a:t>
            </a:r>
            <a:r>
              <a:rPr lang="en-ID" sz="2800" b="0" i="0" dirty="0">
                <a:solidFill>
                  <a:srgbClr val="333333"/>
                </a:solidFill>
                <a:effectLst/>
                <a:latin typeface="Arial" panose="020B0604020202020204" pitchFamily="34" charset="0"/>
                <a:cs typeface="Arial" panose="020B0604020202020204" pitchFamily="34" charset="0"/>
              </a:rPr>
              <a:t> </a:t>
            </a:r>
            <a:r>
              <a:rPr lang="en-ID" sz="2800" b="0" i="0" dirty="0" err="1">
                <a:solidFill>
                  <a:srgbClr val="333333"/>
                </a:solidFill>
                <a:effectLst/>
                <a:latin typeface="Arial" panose="020B0604020202020204" pitchFamily="34" charset="0"/>
                <a:cs typeface="Arial" panose="020B0604020202020204" pitchFamily="34" charset="0"/>
              </a:rPr>
              <a:t>về</a:t>
            </a:r>
            <a:r>
              <a:rPr lang="en-ID" sz="2800" b="0" i="0" dirty="0">
                <a:solidFill>
                  <a:srgbClr val="333333"/>
                </a:solidFill>
                <a:effectLst/>
                <a:latin typeface="Arial" panose="020B0604020202020204" pitchFamily="34" charset="0"/>
                <a:cs typeface="Arial" panose="020B0604020202020204" pitchFamily="34" charset="0"/>
              </a:rPr>
              <a:t> </a:t>
            </a:r>
            <a:r>
              <a:rPr lang="en-ID" sz="2800" b="0" i="0" dirty="0" err="1">
                <a:solidFill>
                  <a:srgbClr val="333333"/>
                </a:solidFill>
                <a:effectLst/>
                <a:latin typeface="Arial" panose="020B0604020202020204" pitchFamily="34" charset="0"/>
                <a:cs typeface="Arial" panose="020B0604020202020204" pitchFamily="34" charset="0"/>
              </a:rPr>
              <a:t>định</a:t>
            </a:r>
            <a:r>
              <a:rPr lang="en-ID" sz="2800" b="0" i="0" dirty="0">
                <a:solidFill>
                  <a:srgbClr val="333333"/>
                </a:solidFill>
                <a:effectLst/>
                <a:latin typeface="Arial" panose="020B0604020202020204" pitchFamily="34" charset="0"/>
                <a:cs typeface="Arial" panose="020B0604020202020204" pitchFamily="34" charset="0"/>
              </a:rPr>
              <a:t> </a:t>
            </a:r>
            <a:r>
              <a:rPr lang="en-ID" sz="2800" b="0" i="0" dirty="0" err="1">
                <a:solidFill>
                  <a:srgbClr val="333333"/>
                </a:solidFill>
                <a:effectLst/>
                <a:latin typeface="Arial" panose="020B0604020202020204" pitchFamily="34" charset="0"/>
                <a:cs typeface="Arial" panose="020B0604020202020204" pitchFamily="34" charset="0"/>
              </a:rPr>
              <a:t>dạng</a:t>
            </a:r>
            <a:r>
              <a:rPr lang="en-ID" sz="2800" b="0" i="0" dirty="0">
                <a:solidFill>
                  <a:srgbClr val="333333"/>
                </a:solidFill>
                <a:effectLst/>
                <a:latin typeface="Arial" panose="020B0604020202020204" pitchFamily="34" charset="0"/>
                <a:cs typeface="Arial" panose="020B0604020202020204" pitchFamily="34" charset="0"/>
              </a:rPr>
              <a:t> </a:t>
            </a:r>
            <a:r>
              <a:rPr lang="en-ID" sz="2800" b="0" i="0" dirty="0" err="1">
                <a:solidFill>
                  <a:srgbClr val="333333"/>
                </a:solidFill>
                <a:effectLst/>
                <a:latin typeface="Arial" panose="020B0604020202020204" pitchFamily="34" charset="0"/>
                <a:cs typeface="Arial" panose="020B0604020202020204" pitchFamily="34" charset="0"/>
              </a:rPr>
              <a:t>của</a:t>
            </a:r>
            <a:r>
              <a:rPr lang="en-ID" sz="2800" b="0" i="0" dirty="0">
                <a:solidFill>
                  <a:srgbClr val="333333"/>
                </a:solidFill>
                <a:effectLst/>
                <a:latin typeface="Arial" panose="020B0604020202020204" pitchFamily="34" charset="0"/>
                <a:cs typeface="Arial" panose="020B0604020202020204" pitchFamily="34" charset="0"/>
              </a:rPr>
              <a:t> </a:t>
            </a:r>
            <a:r>
              <a:rPr lang="en-ID" sz="2800" b="0" i="0" dirty="0" err="1">
                <a:solidFill>
                  <a:srgbClr val="333333"/>
                </a:solidFill>
                <a:effectLst/>
                <a:latin typeface="Arial" panose="020B0604020202020204" pitchFamily="34" charset="0"/>
                <a:cs typeface="Arial" panose="020B0604020202020204" pitchFamily="34" charset="0"/>
              </a:rPr>
              <a:t>dữ</a:t>
            </a:r>
            <a:r>
              <a:rPr lang="en-ID" sz="2800" b="0" i="0" dirty="0">
                <a:solidFill>
                  <a:srgbClr val="333333"/>
                </a:solidFill>
                <a:effectLst/>
                <a:latin typeface="Arial" panose="020B0604020202020204" pitchFamily="34" charset="0"/>
                <a:cs typeface="Arial" panose="020B0604020202020204" pitchFamily="34" charset="0"/>
              </a:rPr>
              <a:t> </a:t>
            </a:r>
            <a:r>
              <a:rPr lang="en-ID" sz="2800" b="0" i="0" dirty="0" err="1">
                <a:solidFill>
                  <a:srgbClr val="333333"/>
                </a:solidFill>
                <a:effectLst/>
                <a:latin typeface="Arial" panose="020B0604020202020204" pitchFamily="34" charset="0"/>
                <a:cs typeface="Arial" panose="020B0604020202020204" pitchFamily="34" charset="0"/>
              </a:rPr>
              <a:t>liệu</a:t>
            </a:r>
            <a:r>
              <a:rPr lang="en-ID" sz="2800" b="0" i="0" dirty="0">
                <a:solidFill>
                  <a:srgbClr val="333333"/>
                </a:solidFill>
                <a:effectLst/>
                <a:latin typeface="Arial" panose="020B0604020202020204" pitchFamily="34" charset="0"/>
                <a:cs typeface="Arial" panose="020B0604020202020204" pitchFamily="34" charset="0"/>
              </a:rPr>
              <a:t>.</a:t>
            </a:r>
            <a:endParaRPr lang="en-ID" sz="2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95246183"/>
      </p:ext>
    </p:extLst>
  </p:cSld>
  <p:clrMapOvr>
    <a:masterClrMapping/>
  </p:clrMapOvr>
  <p:transition>
    <p:zoom/>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3F54969E-3931-88FE-3900-31734473D8EA}"/>
              </a:ext>
            </a:extLst>
          </p:cNvPr>
          <p:cNvSpPr>
            <a:spLocks noGrp="1"/>
          </p:cNvSpPr>
          <p:nvPr>
            <p:ph type="dt" sz="half" idx="10"/>
          </p:nvPr>
        </p:nvSpPr>
        <p:spPr/>
        <p:txBody>
          <a:bodyPr/>
          <a:lstStyle/>
          <a:p>
            <a:pPr>
              <a:defRPr/>
            </a:pPr>
            <a:fld id="{E2B2E243-0AFB-4AB0-8BCD-7E8A01FE7EDE}" type="datetime4">
              <a:rPr lang="en-US" smtClean="0"/>
              <a:pPr>
                <a:defRPr/>
              </a:pPr>
              <a:t>September 23, 2023</a:t>
            </a:fld>
            <a:endParaRPr lang="en-US"/>
          </a:p>
        </p:txBody>
      </p:sp>
      <p:sp>
        <p:nvSpPr>
          <p:cNvPr id="5" name="Footer Placeholder 4">
            <a:extLst>
              <a:ext uri="{FF2B5EF4-FFF2-40B4-BE49-F238E27FC236}">
                <a16:creationId xmlns:a16="http://schemas.microsoft.com/office/drawing/2014/main" id="{5A292462-C5F9-B3F6-9D3D-1DA15559B3E5}"/>
              </a:ext>
            </a:extLst>
          </p:cNvPr>
          <p:cNvSpPr>
            <a:spLocks noGrp="1"/>
          </p:cNvSpPr>
          <p:nvPr>
            <p:ph type="ftr" sz="quarter" idx="11"/>
          </p:nvPr>
        </p:nvSpPr>
        <p:spPr/>
        <p:txBody>
          <a:bodyPr/>
          <a:lstStyle/>
          <a:p>
            <a:pPr>
              <a:defRPr/>
            </a:pPr>
            <a:r>
              <a:rPr lang="en-US"/>
              <a:t>Data Mining: Concepts and Techniques</a:t>
            </a:r>
          </a:p>
        </p:txBody>
      </p:sp>
      <p:sp>
        <p:nvSpPr>
          <p:cNvPr id="6" name="Slide Number Placeholder 5">
            <a:extLst>
              <a:ext uri="{FF2B5EF4-FFF2-40B4-BE49-F238E27FC236}">
                <a16:creationId xmlns:a16="http://schemas.microsoft.com/office/drawing/2014/main" id="{041FD10B-C921-383F-905E-09D8A7EDD50A}"/>
              </a:ext>
            </a:extLst>
          </p:cNvPr>
          <p:cNvSpPr>
            <a:spLocks noGrp="1"/>
          </p:cNvSpPr>
          <p:nvPr>
            <p:ph type="sldNum" sz="quarter" idx="12"/>
          </p:nvPr>
        </p:nvSpPr>
        <p:spPr/>
        <p:txBody>
          <a:bodyPr/>
          <a:lstStyle/>
          <a:p>
            <a:pPr>
              <a:defRPr/>
            </a:pPr>
            <a:fld id="{F769ABA6-33D2-4B9E-AD9A-DD94F86140E0}" type="slidenum">
              <a:rPr lang="en-US" altLang="en-US" smtClean="0"/>
              <a:pPr>
                <a:defRPr/>
              </a:pPr>
              <a:t>7</a:t>
            </a:fld>
            <a:endParaRPr lang="en-US" altLang="en-US"/>
          </a:p>
        </p:txBody>
      </p:sp>
      <p:pic>
        <p:nvPicPr>
          <p:cNvPr id="10" name="Picture 9">
            <a:extLst>
              <a:ext uri="{FF2B5EF4-FFF2-40B4-BE49-F238E27FC236}">
                <a16:creationId xmlns:a16="http://schemas.microsoft.com/office/drawing/2014/main" id="{8225EB40-E608-52EF-EBA4-CDEA364F8480}"/>
              </a:ext>
            </a:extLst>
          </p:cNvPr>
          <p:cNvPicPr>
            <a:picLocks noChangeAspect="1"/>
          </p:cNvPicPr>
          <p:nvPr/>
        </p:nvPicPr>
        <p:blipFill>
          <a:blip r:embed="rId3"/>
          <a:stretch>
            <a:fillRect/>
          </a:stretch>
        </p:blipFill>
        <p:spPr>
          <a:xfrm>
            <a:off x="545186" y="1695942"/>
            <a:ext cx="4842368" cy="4115074"/>
          </a:xfrm>
          <a:prstGeom prst="rect">
            <a:avLst/>
          </a:prstGeom>
        </p:spPr>
      </p:pic>
      <p:pic>
        <p:nvPicPr>
          <p:cNvPr id="12" name="Picture 11">
            <a:extLst>
              <a:ext uri="{FF2B5EF4-FFF2-40B4-BE49-F238E27FC236}">
                <a16:creationId xmlns:a16="http://schemas.microsoft.com/office/drawing/2014/main" id="{9C3DFBB3-6713-6066-1131-D9DED61FFD2B}"/>
              </a:ext>
            </a:extLst>
          </p:cNvPr>
          <p:cNvPicPr>
            <a:picLocks noChangeAspect="1"/>
          </p:cNvPicPr>
          <p:nvPr/>
        </p:nvPicPr>
        <p:blipFill>
          <a:blip r:embed="rId4"/>
          <a:stretch>
            <a:fillRect/>
          </a:stretch>
        </p:blipFill>
        <p:spPr>
          <a:xfrm>
            <a:off x="5740358" y="2950842"/>
            <a:ext cx="6025985" cy="956315"/>
          </a:xfrm>
          <a:prstGeom prst="rect">
            <a:avLst/>
          </a:prstGeom>
        </p:spPr>
      </p:pic>
      <p:sp>
        <p:nvSpPr>
          <p:cNvPr id="13" name="TextBox 12">
            <a:extLst>
              <a:ext uri="{FF2B5EF4-FFF2-40B4-BE49-F238E27FC236}">
                <a16:creationId xmlns:a16="http://schemas.microsoft.com/office/drawing/2014/main" id="{7208FFF8-EBCA-D0F2-E5DF-094F5295F665}"/>
              </a:ext>
            </a:extLst>
          </p:cNvPr>
          <p:cNvSpPr txBox="1"/>
          <p:nvPr/>
        </p:nvSpPr>
        <p:spPr>
          <a:xfrm>
            <a:off x="5767189" y="2124177"/>
            <a:ext cx="5786926" cy="369332"/>
          </a:xfrm>
          <a:prstGeom prst="rect">
            <a:avLst/>
          </a:prstGeom>
          <a:noFill/>
        </p:spPr>
        <p:txBody>
          <a:bodyPr wrap="square" rtlCol="0">
            <a:spAutoFit/>
          </a:bodyPr>
          <a:lstStyle/>
          <a:p>
            <a:r>
              <a:rPr lang="en-US" dirty="0" err="1"/>
              <a:t>Tìm</a:t>
            </a:r>
            <a:r>
              <a:rPr lang="en-US" dirty="0"/>
              <a:t> </a:t>
            </a:r>
            <a:r>
              <a:rPr lang="en-US" dirty="0" err="1"/>
              <a:t>thẻ</a:t>
            </a:r>
            <a:r>
              <a:rPr lang="en-US" dirty="0"/>
              <a:t> &lt;p&gt; </a:t>
            </a:r>
            <a:r>
              <a:rPr lang="en-US" dirty="0" err="1"/>
              <a:t>đầu</a:t>
            </a:r>
            <a:r>
              <a:rPr lang="en-US" dirty="0"/>
              <a:t> </a:t>
            </a:r>
            <a:r>
              <a:rPr lang="en-US" dirty="0" err="1"/>
              <a:t>tiên</a:t>
            </a:r>
            <a:r>
              <a:rPr lang="en-US" dirty="0"/>
              <a:t> và </a:t>
            </a:r>
            <a:r>
              <a:rPr lang="en-US" dirty="0" err="1"/>
              <a:t>nội</a:t>
            </a:r>
            <a:r>
              <a:rPr lang="en-US" dirty="0"/>
              <a:t> dung </a:t>
            </a:r>
            <a:r>
              <a:rPr lang="en-US" dirty="0" err="1"/>
              <a:t>của</a:t>
            </a:r>
            <a:r>
              <a:rPr lang="en-US" dirty="0"/>
              <a:t> </a:t>
            </a:r>
            <a:r>
              <a:rPr lang="en-US" dirty="0" err="1"/>
              <a:t>nó</a:t>
            </a:r>
            <a:endParaRPr lang="en-ID" dirty="0"/>
          </a:p>
        </p:txBody>
      </p:sp>
      <p:sp>
        <p:nvSpPr>
          <p:cNvPr id="2" name="TextBox 1">
            <a:extLst>
              <a:ext uri="{FF2B5EF4-FFF2-40B4-BE49-F238E27FC236}">
                <a16:creationId xmlns:a16="http://schemas.microsoft.com/office/drawing/2014/main" id="{6E722CEA-9531-21A1-10CC-770CF6AC479A}"/>
              </a:ext>
            </a:extLst>
          </p:cNvPr>
          <p:cNvSpPr txBox="1"/>
          <p:nvPr/>
        </p:nvSpPr>
        <p:spPr>
          <a:xfrm>
            <a:off x="605287" y="750498"/>
            <a:ext cx="3535392" cy="400110"/>
          </a:xfrm>
          <a:prstGeom prst="rect">
            <a:avLst/>
          </a:prstGeom>
          <a:noFill/>
        </p:spPr>
        <p:txBody>
          <a:bodyPr wrap="square" rtlCol="0">
            <a:spAutoFit/>
          </a:bodyPr>
          <a:lstStyle/>
          <a:p>
            <a:r>
              <a:rPr lang="en-US" sz="2000" b="1" dirty="0">
                <a:latin typeface="Arial" panose="020B0604020202020204" pitchFamily="34" charset="0"/>
                <a:cs typeface="Arial" panose="020B0604020202020204" pitchFamily="34" charset="0"/>
              </a:rPr>
              <a:t>1.1 Craw </a:t>
            </a:r>
            <a:r>
              <a:rPr lang="en-US" sz="2000" b="1" dirty="0" err="1">
                <a:latin typeface="Arial" panose="020B0604020202020204" pitchFamily="34" charset="0"/>
                <a:cs typeface="Arial" panose="020B0604020202020204" pitchFamily="34" charset="0"/>
              </a:rPr>
              <a:t>dữ</a:t>
            </a:r>
            <a:r>
              <a:rPr lang="en-US" sz="2000" b="1" dirty="0">
                <a:latin typeface="Arial" panose="020B0604020202020204" pitchFamily="34" charset="0"/>
                <a:cs typeface="Arial" panose="020B0604020202020204" pitchFamily="34" charset="0"/>
              </a:rPr>
              <a:t> </a:t>
            </a:r>
            <a:r>
              <a:rPr lang="en-US" sz="2000" b="1" dirty="0" err="1">
                <a:latin typeface="Arial" panose="020B0604020202020204" pitchFamily="34" charset="0"/>
                <a:cs typeface="Arial" panose="020B0604020202020204" pitchFamily="34" charset="0"/>
              </a:rPr>
              <a:t>liệu</a:t>
            </a:r>
            <a:endParaRPr lang="en-ID"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17687762"/>
      </p:ext>
    </p:extLst>
  </p:cSld>
  <p:clrMapOvr>
    <a:masterClrMapping/>
  </p:clrMapOvr>
  <p:transition>
    <p:zoom/>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C8424620-70E6-0576-F22F-B331B0726259}"/>
              </a:ext>
            </a:extLst>
          </p:cNvPr>
          <p:cNvSpPr>
            <a:spLocks noGrp="1"/>
          </p:cNvSpPr>
          <p:nvPr>
            <p:ph type="dt" sz="half" idx="10"/>
          </p:nvPr>
        </p:nvSpPr>
        <p:spPr/>
        <p:txBody>
          <a:bodyPr/>
          <a:lstStyle/>
          <a:p>
            <a:pPr>
              <a:defRPr/>
            </a:pPr>
            <a:fld id="{E2B2E243-0AFB-4AB0-8BCD-7E8A01FE7EDE}" type="datetime4">
              <a:rPr lang="en-US" smtClean="0"/>
              <a:pPr>
                <a:defRPr/>
              </a:pPr>
              <a:t>September 23, 2023</a:t>
            </a:fld>
            <a:endParaRPr lang="en-US"/>
          </a:p>
        </p:txBody>
      </p:sp>
      <p:sp>
        <p:nvSpPr>
          <p:cNvPr id="5" name="Footer Placeholder 4">
            <a:extLst>
              <a:ext uri="{FF2B5EF4-FFF2-40B4-BE49-F238E27FC236}">
                <a16:creationId xmlns:a16="http://schemas.microsoft.com/office/drawing/2014/main" id="{90E6C85F-6E5F-93EC-49BA-D50063B1CDA5}"/>
              </a:ext>
            </a:extLst>
          </p:cNvPr>
          <p:cNvSpPr>
            <a:spLocks noGrp="1"/>
          </p:cNvSpPr>
          <p:nvPr>
            <p:ph type="ftr" sz="quarter" idx="11"/>
          </p:nvPr>
        </p:nvSpPr>
        <p:spPr/>
        <p:txBody>
          <a:bodyPr/>
          <a:lstStyle/>
          <a:p>
            <a:pPr>
              <a:defRPr/>
            </a:pPr>
            <a:r>
              <a:rPr lang="en-US"/>
              <a:t>Data Mining: Concepts and Techniques</a:t>
            </a:r>
          </a:p>
        </p:txBody>
      </p:sp>
      <p:sp>
        <p:nvSpPr>
          <p:cNvPr id="6" name="Slide Number Placeholder 5">
            <a:extLst>
              <a:ext uri="{FF2B5EF4-FFF2-40B4-BE49-F238E27FC236}">
                <a16:creationId xmlns:a16="http://schemas.microsoft.com/office/drawing/2014/main" id="{58CF6638-8D29-06F4-1878-15A4A7071065}"/>
              </a:ext>
            </a:extLst>
          </p:cNvPr>
          <p:cNvSpPr>
            <a:spLocks noGrp="1"/>
          </p:cNvSpPr>
          <p:nvPr>
            <p:ph type="sldNum" sz="quarter" idx="12"/>
          </p:nvPr>
        </p:nvSpPr>
        <p:spPr/>
        <p:txBody>
          <a:bodyPr/>
          <a:lstStyle/>
          <a:p>
            <a:pPr>
              <a:defRPr/>
            </a:pPr>
            <a:fld id="{F769ABA6-33D2-4B9E-AD9A-DD94F86140E0}" type="slidenum">
              <a:rPr lang="en-US" altLang="en-US" smtClean="0"/>
              <a:pPr>
                <a:defRPr/>
              </a:pPr>
              <a:t>70</a:t>
            </a:fld>
            <a:endParaRPr lang="en-US" altLang="en-US"/>
          </a:p>
        </p:txBody>
      </p:sp>
      <p:sp>
        <p:nvSpPr>
          <p:cNvPr id="7" name="TextBox 6">
            <a:extLst>
              <a:ext uri="{FF2B5EF4-FFF2-40B4-BE49-F238E27FC236}">
                <a16:creationId xmlns:a16="http://schemas.microsoft.com/office/drawing/2014/main" id="{21375F80-8D68-3808-222D-5980C10676F8}"/>
              </a:ext>
            </a:extLst>
          </p:cNvPr>
          <p:cNvSpPr txBox="1"/>
          <p:nvPr/>
        </p:nvSpPr>
        <p:spPr>
          <a:xfrm>
            <a:off x="534329" y="713146"/>
            <a:ext cx="8870927" cy="400110"/>
          </a:xfrm>
          <a:prstGeom prst="rect">
            <a:avLst/>
          </a:prstGeom>
          <a:noFill/>
        </p:spPr>
        <p:txBody>
          <a:bodyPr wrap="square">
            <a:spAutoFit/>
          </a:bodyPr>
          <a:lstStyle/>
          <a:p>
            <a:r>
              <a:rPr lang="en-US" sz="2000" b="1" dirty="0">
                <a:latin typeface="Arial "/>
              </a:rPr>
              <a:t>4.3 </a:t>
            </a:r>
            <a:r>
              <a:rPr lang="en-US" sz="2000" b="1" dirty="0" err="1">
                <a:latin typeface="Arial "/>
              </a:rPr>
              <a:t>Biến</a:t>
            </a:r>
            <a:r>
              <a:rPr lang="en-US" sz="2000" b="1" dirty="0">
                <a:latin typeface="Arial "/>
              </a:rPr>
              <a:t> </a:t>
            </a:r>
            <a:r>
              <a:rPr lang="en-US" sz="2000" b="1" dirty="0" err="1">
                <a:latin typeface="Arial "/>
              </a:rPr>
              <a:t>đổi</a:t>
            </a:r>
            <a:r>
              <a:rPr lang="en-US" sz="2000" b="1" dirty="0">
                <a:latin typeface="Arial "/>
              </a:rPr>
              <a:t> </a:t>
            </a:r>
            <a:r>
              <a:rPr lang="en-US" sz="2000" b="1" dirty="0" err="1">
                <a:latin typeface="Arial "/>
              </a:rPr>
              <a:t>dữ</a:t>
            </a:r>
            <a:r>
              <a:rPr lang="en-US" sz="2000" b="1" dirty="0">
                <a:latin typeface="Arial "/>
              </a:rPr>
              <a:t> </a:t>
            </a:r>
            <a:r>
              <a:rPr lang="en-US" sz="2000" b="1" dirty="0" err="1">
                <a:latin typeface="Arial "/>
              </a:rPr>
              <a:t>liệu</a:t>
            </a:r>
            <a:r>
              <a:rPr lang="en-US" sz="2000" b="1" dirty="0">
                <a:latin typeface="Arial "/>
              </a:rPr>
              <a:t> (</a:t>
            </a:r>
            <a:r>
              <a:rPr lang="en-ID" sz="2000" b="1" dirty="0">
                <a:solidFill>
                  <a:srgbClr val="2A2A2A"/>
                </a:solidFill>
                <a:effectLst/>
                <a:latin typeface="avenir-lt-w01_85-heavy1475544"/>
              </a:rPr>
              <a:t>Data Transformation</a:t>
            </a:r>
            <a:r>
              <a:rPr lang="en-ID" sz="2000" b="1" dirty="0">
                <a:solidFill>
                  <a:srgbClr val="2A2A2A"/>
                </a:solidFill>
                <a:effectLst/>
                <a:latin typeface="Arial "/>
              </a:rPr>
              <a:t>)</a:t>
            </a:r>
            <a:endParaRPr lang="en-ID" sz="2000" b="1" dirty="0">
              <a:solidFill>
                <a:srgbClr val="2A2A2A"/>
              </a:solidFill>
              <a:effectLst/>
              <a:latin typeface="avenir-lt-w01_85-heavy1475544"/>
            </a:endParaRPr>
          </a:p>
        </p:txBody>
      </p:sp>
      <p:sp>
        <p:nvSpPr>
          <p:cNvPr id="8" name="TextBox 7">
            <a:extLst>
              <a:ext uri="{FF2B5EF4-FFF2-40B4-BE49-F238E27FC236}">
                <a16:creationId xmlns:a16="http://schemas.microsoft.com/office/drawing/2014/main" id="{04939E02-6D16-18AB-4867-07A634EA8542}"/>
              </a:ext>
            </a:extLst>
          </p:cNvPr>
          <p:cNvSpPr txBox="1"/>
          <p:nvPr/>
        </p:nvSpPr>
        <p:spPr>
          <a:xfrm>
            <a:off x="936171" y="1265014"/>
            <a:ext cx="5442857" cy="369332"/>
          </a:xfrm>
          <a:prstGeom prst="rect">
            <a:avLst/>
          </a:prstGeom>
          <a:noFill/>
        </p:spPr>
        <p:txBody>
          <a:bodyPr wrap="square" rtlCol="0">
            <a:spAutoFit/>
          </a:bodyPr>
          <a:lstStyle/>
          <a:p>
            <a:r>
              <a:rPr lang="en-US" dirty="0" err="1">
                <a:latin typeface="Arial" panose="020B0604020202020204" pitchFamily="34" charset="0"/>
                <a:cs typeface="Arial" panose="020B0604020202020204" pitchFamily="34" charset="0"/>
              </a:rPr>
              <a:t>Kỹ</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thuật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chuyển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đổi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dữ</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liệu</a:t>
            </a:r>
            <a:endParaRPr lang="en-ID"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651997D3-D71E-83D0-A906-8CF1C8163ED6}"/>
              </a:ext>
            </a:extLst>
          </p:cNvPr>
          <p:cNvSpPr txBox="1"/>
          <p:nvPr/>
        </p:nvSpPr>
        <p:spPr>
          <a:xfrm>
            <a:off x="1567543" y="1786104"/>
            <a:ext cx="6585857" cy="2585323"/>
          </a:xfrm>
          <a:prstGeom prst="rect">
            <a:avLst/>
          </a:prstGeom>
          <a:noFill/>
        </p:spPr>
        <p:txBody>
          <a:bodyPr wrap="square" rtlCol="0">
            <a:spAutoFit/>
          </a:bodyPr>
          <a:lstStyle/>
          <a:p>
            <a:pPr marL="342900" indent="-342900">
              <a:buAutoNum type="arabicPeriod"/>
            </a:pPr>
            <a:r>
              <a:rPr lang="en-US" dirty="0"/>
              <a:t>Revising</a:t>
            </a:r>
          </a:p>
          <a:p>
            <a:pPr marL="342900" indent="-342900">
              <a:buAutoNum type="arabicPeriod"/>
            </a:pPr>
            <a:r>
              <a:rPr lang="en-US" dirty="0"/>
              <a:t>Manipulation</a:t>
            </a:r>
          </a:p>
          <a:p>
            <a:pPr marL="342900" indent="-342900">
              <a:buAutoNum type="arabicPeriod"/>
            </a:pPr>
            <a:r>
              <a:rPr lang="en-US" dirty="0"/>
              <a:t>Separating</a:t>
            </a:r>
          </a:p>
          <a:p>
            <a:pPr marL="342900" indent="-342900">
              <a:buAutoNum type="arabicPeriod"/>
            </a:pPr>
            <a:r>
              <a:rPr lang="en-US" dirty="0"/>
              <a:t>Combining/Integrating</a:t>
            </a:r>
          </a:p>
          <a:p>
            <a:pPr marL="342900" indent="-342900">
              <a:buAutoNum type="arabicPeriod"/>
            </a:pPr>
            <a:r>
              <a:rPr lang="en-US" dirty="0"/>
              <a:t>Data smoothing</a:t>
            </a:r>
          </a:p>
          <a:p>
            <a:pPr marL="342900" indent="-342900">
              <a:buAutoNum type="arabicPeriod"/>
            </a:pPr>
            <a:r>
              <a:rPr lang="en-US" dirty="0"/>
              <a:t>Data Aggregation</a:t>
            </a:r>
          </a:p>
          <a:p>
            <a:pPr marL="342900" indent="-342900">
              <a:buAutoNum type="arabicPeriod"/>
            </a:pPr>
            <a:r>
              <a:rPr lang="en-US" dirty="0"/>
              <a:t>Discretization</a:t>
            </a:r>
          </a:p>
          <a:p>
            <a:pPr marL="342900" indent="-342900">
              <a:buAutoNum type="arabicPeriod"/>
            </a:pPr>
            <a:r>
              <a:rPr lang="en-US" dirty="0"/>
              <a:t>Generalization</a:t>
            </a:r>
          </a:p>
          <a:p>
            <a:pPr marL="342900" indent="-342900">
              <a:buAutoNum type="arabicPeriod"/>
            </a:pPr>
            <a:r>
              <a:rPr lang="en-US" dirty="0"/>
              <a:t>Attribute Construction</a:t>
            </a:r>
            <a:endParaRPr lang="en-ID" dirty="0"/>
          </a:p>
        </p:txBody>
      </p:sp>
    </p:spTree>
    <p:extLst>
      <p:ext uri="{BB962C8B-B14F-4D97-AF65-F5344CB8AC3E}">
        <p14:creationId xmlns:p14="http://schemas.microsoft.com/office/powerpoint/2010/main" val="3149200744"/>
      </p:ext>
    </p:extLst>
  </p:cSld>
  <p:clrMapOvr>
    <a:masterClrMapping/>
  </p:clrMapOvr>
  <p:transition>
    <p:zoom/>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CDDDD1B1-BD47-4F20-4441-4D98887DCF01}"/>
              </a:ext>
            </a:extLst>
          </p:cNvPr>
          <p:cNvSpPr>
            <a:spLocks noGrp="1"/>
          </p:cNvSpPr>
          <p:nvPr>
            <p:ph type="dt" sz="half" idx="10"/>
          </p:nvPr>
        </p:nvSpPr>
        <p:spPr/>
        <p:txBody>
          <a:bodyPr/>
          <a:lstStyle/>
          <a:p>
            <a:pPr>
              <a:defRPr/>
            </a:pPr>
            <a:fld id="{E2B2E243-0AFB-4AB0-8BCD-7E8A01FE7EDE}" type="datetime4">
              <a:rPr lang="en-US" smtClean="0"/>
              <a:pPr>
                <a:defRPr/>
              </a:pPr>
              <a:t>September 23, 2023</a:t>
            </a:fld>
            <a:endParaRPr lang="en-US"/>
          </a:p>
        </p:txBody>
      </p:sp>
      <p:sp>
        <p:nvSpPr>
          <p:cNvPr id="5" name="Footer Placeholder 4">
            <a:extLst>
              <a:ext uri="{FF2B5EF4-FFF2-40B4-BE49-F238E27FC236}">
                <a16:creationId xmlns:a16="http://schemas.microsoft.com/office/drawing/2014/main" id="{9DE6FB32-92A9-177E-7EA6-CCECC608584F}"/>
              </a:ext>
            </a:extLst>
          </p:cNvPr>
          <p:cNvSpPr>
            <a:spLocks noGrp="1"/>
          </p:cNvSpPr>
          <p:nvPr>
            <p:ph type="ftr" sz="quarter" idx="11"/>
          </p:nvPr>
        </p:nvSpPr>
        <p:spPr/>
        <p:txBody>
          <a:bodyPr/>
          <a:lstStyle/>
          <a:p>
            <a:pPr>
              <a:defRPr/>
            </a:pPr>
            <a:r>
              <a:rPr lang="en-US"/>
              <a:t>Data Mining: Concepts and Techniques</a:t>
            </a:r>
          </a:p>
        </p:txBody>
      </p:sp>
      <p:sp>
        <p:nvSpPr>
          <p:cNvPr id="6" name="Slide Number Placeholder 5">
            <a:extLst>
              <a:ext uri="{FF2B5EF4-FFF2-40B4-BE49-F238E27FC236}">
                <a16:creationId xmlns:a16="http://schemas.microsoft.com/office/drawing/2014/main" id="{89523D4E-58F6-1C4E-1A97-55DCBC9C7FCE}"/>
              </a:ext>
            </a:extLst>
          </p:cNvPr>
          <p:cNvSpPr>
            <a:spLocks noGrp="1"/>
          </p:cNvSpPr>
          <p:nvPr>
            <p:ph type="sldNum" sz="quarter" idx="12"/>
          </p:nvPr>
        </p:nvSpPr>
        <p:spPr/>
        <p:txBody>
          <a:bodyPr/>
          <a:lstStyle/>
          <a:p>
            <a:pPr>
              <a:defRPr/>
            </a:pPr>
            <a:fld id="{F769ABA6-33D2-4B9E-AD9A-DD94F86140E0}" type="slidenum">
              <a:rPr lang="en-US" altLang="en-US" smtClean="0"/>
              <a:pPr>
                <a:defRPr/>
              </a:pPr>
              <a:t>71</a:t>
            </a:fld>
            <a:endParaRPr lang="en-US" altLang="en-US"/>
          </a:p>
        </p:txBody>
      </p:sp>
      <p:sp>
        <p:nvSpPr>
          <p:cNvPr id="7" name="TextBox 6">
            <a:extLst>
              <a:ext uri="{FF2B5EF4-FFF2-40B4-BE49-F238E27FC236}">
                <a16:creationId xmlns:a16="http://schemas.microsoft.com/office/drawing/2014/main" id="{DB260EF0-380F-EE16-BF61-7B23AEA90054}"/>
              </a:ext>
            </a:extLst>
          </p:cNvPr>
          <p:cNvSpPr txBox="1"/>
          <p:nvPr/>
        </p:nvSpPr>
        <p:spPr>
          <a:xfrm>
            <a:off x="534329" y="713146"/>
            <a:ext cx="8870927" cy="400110"/>
          </a:xfrm>
          <a:prstGeom prst="rect">
            <a:avLst/>
          </a:prstGeom>
          <a:noFill/>
        </p:spPr>
        <p:txBody>
          <a:bodyPr wrap="square">
            <a:spAutoFit/>
          </a:bodyPr>
          <a:lstStyle/>
          <a:p>
            <a:r>
              <a:rPr lang="en-US" sz="2000" b="1" dirty="0">
                <a:latin typeface="Arial "/>
              </a:rPr>
              <a:t>4.3 </a:t>
            </a:r>
            <a:r>
              <a:rPr lang="en-US" sz="2000" b="1" dirty="0" err="1">
                <a:latin typeface="Arial "/>
              </a:rPr>
              <a:t>Biến</a:t>
            </a:r>
            <a:r>
              <a:rPr lang="en-US" sz="2000" b="1" dirty="0">
                <a:latin typeface="Arial "/>
              </a:rPr>
              <a:t> </a:t>
            </a:r>
            <a:r>
              <a:rPr lang="en-US" sz="2000" b="1" dirty="0" err="1">
                <a:latin typeface="Arial "/>
              </a:rPr>
              <a:t>đổi</a:t>
            </a:r>
            <a:r>
              <a:rPr lang="en-US" sz="2000" b="1" dirty="0">
                <a:latin typeface="Arial "/>
              </a:rPr>
              <a:t> </a:t>
            </a:r>
            <a:r>
              <a:rPr lang="en-US" sz="2000" b="1" dirty="0" err="1">
                <a:latin typeface="Arial "/>
              </a:rPr>
              <a:t>dữ</a:t>
            </a:r>
            <a:r>
              <a:rPr lang="en-US" sz="2000" b="1" dirty="0">
                <a:latin typeface="Arial "/>
              </a:rPr>
              <a:t> </a:t>
            </a:r>
            <a:r>
              <a:rPr lang="en-US" sz="2000" b="1" dirty="0" err="1">
                <a:latin typeface="Arial "/>
              </a:rPr>
              <a:t>liệu</a:t>
            </a:r>
            <a:r>
              <a:rPr lang="en-US" sz="2000" b="1" dirty="0">
                <a:latin typeface="Arial "/>
              </a:rPr>
              <a:t> (</a:t>
            </a:r>
            <a:r>
              <a:rPr lang="en-ID" sz="2000" b="1" dirty="0">
                <a:solidFill>
                  <a:srgbClr val="2A2A2A"/>
                </a:solidFill>
                <a:effectLst/>
                <a:latin typeface="avenir-lt-w01_85-heavy1475544"/>
              </a:rPr>
              <a:t>Data Transformation</a:t>
            </a:r>
            <a:r>
              <a:rPr lang="en-ID" sz="2000" b="1" dirty="0">
                <a:solidFill>
                  <a:srgbClr val="2A2A2A"/>
                </a:solidFill>
                <a:effectLst/>
                <a:latin typeface="Arial "/>
              </a:rPr>
              <a:t>)</a:t>
            </a:r>
            <a:endParaRPr lang="en-ID" sz="2000" b="1" dirty="0">
              <a:solidFill>
                <a:srgbClr val="2A2A2A"/>
              </a:solidFill>
              <a:effectLst/>
              <a:latin typeface="avenir-lt-w01_85-heavy1475544"/>
            </a:endParaRPr>
          </a:p>
        </p:txBody>
      </p:sp>
      <p:sp>
        <p:nvSpPr>
          <p:cNvPr id="8" name="TextBox 7">
            <a:extLst>
              <a:ext uri="{FF2B5EF4-FFF2-40B4-BE49-F238E27FC236}">
                <a16:creationId xmlns:a16="http://schemas.microsoft.com/office/drawing/2014/main" id="{46384D24-3956-F0F2-73DB-FB86E890F0C2}"/>
              </a:ext>
            </a:extLst>
          </p:cNvPr>
          <p:cNvSpPr txBox="1"/>
          <p:nvPr/>
        </p:nvSpPr>
        <p:spPr>
          <a:xfrm>
            <a:off x="936171" y="1230371"/>
            <a:ext cx="2917372" cy="707886"/>
          </a:xfrm>
          <a:prstGeom prst="rect">
            <a:avLst/>
          </a:prstGeom>
          <a:noFill/>
        </p:spPr>
        <p:txBody>
          <a:bodyPr wrap="square" rtlCol="0">
            <a:spAutoFit/>
          </a:bodyPr>
          <a:lstStyle/>
          <a:p>
            <a:r>
              <a:rPr lang="en-US" sz="4000" dirty="0" err="1">
                <a:latin typeface="Arial" panose="020B0604020202020204" pitchFamily="34" charset="0"/>
                <a:cs typeface="Arial" panose="020B0604020202020204" pitchFamily="34" charset="0"/>
              </a:rPr>
              <a:t>Lợi</a:t>
            </a:r>
            <a:r>
              <a:rPr lang="en-US" sz="4000" dirty="0">
                <a:latin typeface="Arial" panose="020B0604020202020204" pitchFamily="34" charset="0"/>
                <a:cs typeface="Arial" panose="020B0604020202020204" pitchFamily="34" charset="0"/>
              </a:rPr>
              <a:t> </a:t>
            </a:r>
            <a:r>
              <a:rPr lang="en-US" sz="4000" dirty="0" err="1">
                <a:latin typeface="Arial" panose="020B0604020202020204" pitchFamily="34" charset="0"/>
                <a:cs typeface="Arial" panose="020B0604020202020204" pitchFamily="34" charset="0"/>
              </a:rPr>
              <a:t>ích</a:t>
            </a:r>
            <a:endParaRPr lang="en-ID" sz="40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24431EE6-6BFA-D8D7-8022-D3334B07535E}"/>
              </a:ext>
            </a:extLst>
          </p:cNvPr>
          <p:cNvSpPr txBox="1"/>
          <p:nvPr/>
        </p:nvSpPr>
        <p:spPr>
          <a:xfrm>
            <a:off x="751113" y="2254478"/>
            <a:ext cx="11506201" cy="3785652"/>
          </a:xfrm>
          <a:prstGeom prst="rect">
            <a:avLst/>
          </a:prstGeom>
          <a:noFill/>
        </p:spPr>
        <p:txBody>
          <a:bodyPr wrap="square" rtlCol="0">
            <a:spAutoFit/>
          </a:bodyPr>
          <a:lstStyle/>
          <a:p>
            <a:pPr marL="285750" indent="-285750">
              <a:buFontTx/>
              <a:buChar char="-"/>
            </a:pPr>
            <a:r>
              <a:rPr lang="en-US" sz="4000" b="1" dirty="0" err="1">
                <a:latin typeface="Arial" panose="020B0604020202020204" pitchFamily="34" charset="0"/>
                <a:cs typeface="Arial" panose="020B0604020202020204" pitchFamily="34" charset="0"/>
              </a:rPr>
              <a:t>Dữ</a:t>
            </a:r>
            <a:r>
              <a:rPr lang="en-US" sz="4000" b="1" dirty="0">
                <a:latin typeface="Arial" panose="020B0604020202020204" pitchFamily="34" charset="0"/>
                <a:cs typeface="Arial" panose="020B0604020202020204" pitchFamily="34" charset="0"/>
              </a:rPr>
              <a:t> </a:t>
            </a:r>
            <a:r>
              <a:rPr lang="en-US" sz="4000" b="1" dirty="0" err="1">
                <a:latin typeface="Arial" panose="020B0604020202020204" pitchFamily="34" charset="0"/>
                <a:cs typeface="Arial" panose="020B0604020202020204" pitchFamily="34" charset="0"/>
              </a:rPr>
              <a:t>liệu</a:t>
            </a:r>
            <a:r>
              <a:rPr lang="en-US" sz="4000" b="1" dirty="0">
                <a:latin typeface="Arial" panose="020B0604020202020204" pitchFamily="34" charset="0"/>
                <a:cs typeface="Arial" panose="020B0604020202020204" pitchFamily="34" charset="0"/>
              </a:rPr>
              <a:t> </a:t>
            </a:r>
            <a:r>
              <a:rPr lang="en-US" sz="4000" b="1" dirty="0" err="1">
                <a:latin typeface="Arial" panose="020B0604020202020204" pitchFamily="34" charset="0"/>
                <a:cs typeface="Arial" panose="020B0604020202020204" pitchFamily="34" charset="0"/>
              </a:rPr>
              <a:t>nhất</a:t>
            </a:r>
            <a:r>
              <a:rPr lang="en-US" sz="4000" b="1" dirty="0">
                <a:latin typeface="Arial" panose="020B0604020202020204" pitchFamily="34" charset="0"/>
                <a:cs typeface="Arial" panose="020B0604020202020204" pitchFamily="34" charset="0"/>
              </a:rPr>
              <a:t> </a:t>
            </a:r>
            <a:r>
              <a:rPr lang="en-US" sz="4000" b="1" dirty="0" err="1">
                <a:latin typeface="Arial" panose="020B0604020202020204" pitchFamily="34" charset="0"/>
                <a:cs typeface="Arial" panose="020B0604020202020204" pitchFamily="34" charset="0"/>
              </a:rPr>
              <a:t>quán</a:t>
            </a:r>
            <a:endParaRPr lang="en-US" sz="4000" b="1" dirty="0">
              <a:latin typeface="Arial" panose="020B0604020202020204" pitchFamily="34" charset="0"/>
              <a:cs typeface="Arial" panose="020B0604020202020204" pitchFamily="34" charset="0"/>
            </a:endParaRPr>
          </a:p>
          <a:p>
            <a:pPr marL="285750" indent="-285750">
              <a:buFontTx/>
              <a:buChar char="-"/>
            </a:pPr>
            <a:r>
              <a:rPr lang="en-US" sz="4000" b="1" dirty="0" err="1">
                <a:latin typeface="Arial" panose="020B0604020202020204" pitchFamily="34" charset="0"/>
                <a:cs typeface="Arial" panose="020B0604020202020204" pitchFamily="34" charset="0"/>
              </a:rPr>
              <a:t>Dễ</a:t>
            </a:r>
            <a:r>
              <a:rPr lang="en-US" sz="4000" b="1" dirty="0">
                <a:latin typeface="Arial" panose="020B0604020202020204" pitchFamily="34" charset="0"/>
                <a:cs typeface="Arial" panose="020B0604020202020204" pitchFamily="34" charset="0"/>
              </a:rPr>
              <a:t> </a:t>
            </a:r>
            <a:r>
              <a:rPr lang="en-US" sz="4000" b="1" dirty="0" err="1">
                <a:latin typeface="Arial" panose="020B0604020202020204" pitchFamily="34" charset="0"/>
                <a:cs typeface="Arial" panose="020B0604020202020204" pitchFamily="34" charset="0"/>
              </a:rPr>
              <a:t>sử</a:t>
            </a:r>
            <a:r>
              <a:rPr lang="en-US" sz="4000" b="1" dirty="0">
                <a:latin typeface="Arial" panose="020B0604020202020204" pitchFamily="34" charset="0"/>
                <a:cs typeface="Arial" panose="020B0604020202020204" pitchFamily="34" charset="0"/>
              </a:rPr>
              <a:t> </a:t>
            </a:r>
            <a:r>
              <a:rPr lang="en-US" sz="4000" b="1" dirty="0" err="1">
                <a:latin typeface="Arial" panose="020B0604020202020204" pitchFamily="34" charset="0"/>
                <a:cs typeface="Arial" panose="020B0604020202020204" pitchFamily="34" charset="0"/>
              </a:rPr>
              <a:t>dụng</a:t>
            </a:r>
            <a:endParaRPr lang="en-US" sz="4000" b="1" dirty="0">
              <a:latin typeface="Arial" panose="020B0604020202020204" pitchFamily="34" charset="0"/>
              <a:cs typeface="Arial" panose="020B0604020202020204" pitchFamily="34" charset="0"/>
            </a:endParaRPr>
          </a:p>
          <a:p>
            <a:pPr marL="285750" indent="-285750">
              <a:buFontTx/>
              <a:buChar char="-"/>
            </a:pPr>
            <a:r>
              <a:rPr lang="en-US" sz="4000" b="1" dirty="0" err="1">
                <a:latin typeface="Arial" panose="020B0604020202020204" pitchFamily="34" charset="0"/>
                <a:cs typeface="Arial" panose="020B0604020202020204" pitchFamily="34" charset="0"/>
              </a:rPr>
              <a:t>Chất</a:t>
            </a:r>
            <a:r>
              <a:rPr lang="en-US" sz="4000" b="1" dirty="0">
                <a:latin typeface="Arial" panose="020B0604020202020204" pitchFamily="34" charset="0"/>
                <a:cs typeface="Arial" panose="020B0604020202020204" pitchFamily="34" charset="0"/>
              </a:rPr>
              <a:t> </a:t>
            </a:r>
            <a:r>
              <a:rPr lang="en-US" sz="4000" b="1" dirty="0" err="1">
                <a:latin typeface="Arial" panose="020B0604020202020204" pitchFamily="34" charset="0"/>
                <a:cs typeface="Arial" panose="020B0604020202020204" pitchFamily="34" charset="0"/>
              </a:rPr>
              <a:t>lượng</a:t>
            </a:r>
            <a:r>
              <a:rPr lang="en-US" sz="4000" b="1" dirty="0">
                <a:latin typeface="Arial" panose="020B0604020202020204" pitchFamily="34" charset="0"/>
                <a:cs typeface="Arial" panose="020B0604020202020204" pitchFamily="34" charset="0"/>
              </a:rPr>
              <a:t> </a:t>
            </a:r>
            <a:r>
              <a:rPr lang="en-US" sz="4000" b="1" dirty="0" err="1">
                <a:latin typeface="Arial" panose="020B0604020202020204" pitchFamily="34" charset="0"/>
                <a:cs typeface="Arial" panose="020B0604020202020204" pitchFamily="34" charset="0"/>
              </a:rPr>
              <a:t>hơn</a:t>
            </a:r>
            <a:endParaRPr lang="en-US" sz="4000" b="1" dirty="0">
              <a:latin typeface="Arial" panose="020B0604020202020204" pitchFamily="34" charset="0"/>
              <a:cs typeface="Arial" panose="020B0604020202020204" pitchFamily="34" charset="0"/>
            </a:endParaRPr>
          </a:p>
          <a:p>
            <a:pPr marL="285750" indent="-285750">
              <a:buFontTx/>
              <a:buChar char="-"/>
            </a:pPr>
            <a:r>
              <a:rPr lang="en-US" sz="4000" b="1" dirty="0" err="1">
                <a:latin typeface="Arial" panose="020B0604020202020204" pitchFamily="34" charset="0"/>
                <a:cs typeface="Arial" panose="020B0604020202020204" pitchFamily="34" charset="0"/>
              </a:rPr>
              <a:t>Khả</a:t>
            </a:r>
            <a:r>
              <a:rPr lang="en-US" sz="4000" b="1" dirty="0">
                <a:latin typeface="Arial" panose="020B0604020202020204" pitchFamily="34" charset="0"/>
                <a:cs typeface="Arial" panose="020B0604020202020204" pitchFamily="34" charset="0"/>
              </a:rPr>
              <a:t> </a:t>
            </a:r>
            <a:r>
              <a:rPr lang="en-US" sz="4000" b="1" dirty="0" err="1">
                <a:latin typeface="Arial" panose="020B0604020202020204" pitchFamily="34" charset="0"/>
                <a:cs typeface="Arial" panose="020B0604020202020204" pitchFamily="34" charset="0"/>
              </a:rPr>
              <a:t>năng</a:t>
            </a:r>
            <a:r>
              <a:rPr lang="en-US" sz="4000" b="1" dirty="0">
                <a:latin typeface="Arial" panose="020B0604020202020204" pitchFamily="34" charset="0"/>
                <a:cs typeface="Arial" panose="020B0604020202020204" pitchFamily="34" charset="0"/>
              </a:rPr>
              <a:t> </a:t>
            </a:r>
            <a:r>
              <a:rPr lang="en-US" sz="4000" b="1" dirty="0" err="1">
                <a:latin typeface="Arial" panose="020B0604020202020204" pitchFamily="34" charset="0"/>
                <a:cs typeface="Arial" panose="020B0604020202020204" pitchFamily="34" charset="0"/>
              </a:rPr>
              <a:t>tương</a:t>
            </a:r>
            <a:r>
              <a:rPr lang="en-US" sz="4000" b="1" dirty="0">
                <a:latin typeface="Arial" panose="020B0604020202020204" pitchFamily="34" charset="0"/>
                <a:cs typeface="Arial" panose="020B0604020202020204" pitchFamily="34" charset="0"/>
              </a:rPr>
              <a:t> </a:t>
            </a:r>
            <a:r>
              <a:rPr lang="en-US" sz="4000" b="1" dirty="0" err="1">
                <a:latin typeface="Arial" panose="020B0604020202020204" pitchFamily="34" charset="0"/>
                <a:cs typeface="Arial" panose="020B0604020202020204" pitchFamily="34" charset="0"/>
              </a:rPr>
              <a:t>thích</a:t>
            </a:r>
            <a:r>
              <a:rPr lang="en-US" sz="4000" b="1" dirty="0">
                <a:latin typeface="Arial" panose="020B0604020202020204" pitchFamily="34" charset="0"/>
                <a:cs typeface="Arial" panose="020B0604020202020204" pitchFamily="34" charset="0"/>
              </a:rPr>
              <a:t> </a:t>
            </a:r>
            <a:r>
              <a:rPr lang="en-US" sz="4000" b="1" dirty="0" err="1">
                <a:latin typeface="Arial" panose="020B0604020202020204" pitchFamily="34" charset="0"/>
                <a:cs typeface="Arial" panose="020B0604020202020204" pitchFamily="34" charset="0"/>
              </a:rPr>
              <a:t>trên</a:t>
            </a:r>
            <a:r>
              <a:rPr lang="en-US" sz="4000" b="1" dirty="0">
                <a:latin typeface="Arial" panose="020B0604020202020204" pitchFamily="34" charset="0"/>
                <a:cs typeface="Arial" panose="020B0604020202020204" pitchFamily="34" charset="0"/>
              </a:rPr>
              <a:t> </a:t>
            </a:r>
            <a:r>
              <a:rPr lang="en-US" sz="4000" b="1" dirty="0" err="1">
                <a:latin typeface="Arial" panose="020B0604020202020204" pitchFamily="34" charset="0"/>
                <a:cs typeface="Arial" panose="020B0604020202020204" pitchFamily="34" charset="0"/>
              </a:rPr>
              <a:t>các</a:t>
            </a:r>
            <a:r>
              <a:rPr lang="en-US" sz="4000" b="1" dirty="0">
                <a:latin typeface="Arial" panose="020B0604020202020204" pitchFamily="34" charset="0"/>
                <a:cs typeface="Arial" panose="020B0604020202020204" pitchFamily="34" charset="0"/>
              </a:rPr>
              <a:t> </a:t>
            </a:r>
            <a:r>
              <a:rPr lang="en-US" sz="4000" b="1" dirty="0" err="1">
                <a:latin typeface="Arial" panose="020B0604020202020204" pitchFamily="34" charset="0"/>
                <a:cs typeface="Arial" panose="020B0604020202020204" pitchFamily="34" charset="0"/>
              </a:rPr>
              <a:t>nền</a:t>
            </a:r>
            <a:r>
              <a:rPr lang="en-US" sz="4000" b="1" dirty="0">
                <a:latin typeface="Arial" panose="020B0604020202020204" pitchFamily="34" charset="0"/>
                <a:cs typeface="Arial" panose="020B0604020202020204" pitchFamily="34" charset="0"/>
              </a:rPr>
              <a:t> </a:t>
            </a:r>
            <a:r>
              <a:rPr lang="en-US" sz="4000" b="1" dirty="0" err="1">
                <a:latin typeface="Arial" panose="020B0604020202020204" pitchFamily="34" charset="0"/>
                <a:cs typeface="Arial" panose="020B0604020202020204" pitchFamily="34" charset="0"/>
              </a:rPr>
              <a:t>tảng</a:t>
            </a:r>
            <a:endParaRPr lang="en-US" sz="4000" b="1" dirty="0">
              <a:latin typeface="Arial" panose="020B0604020202020204" pitchFamily="34" charset="0"/>
              <a:cs typeface="Arial" panose="020B0604020202020204" pitchFamily="34" charset="0"/>
            </a:endParaRPr>
          </a:p>
          <a:p>
            <a:pPr marL="285750" indent="-285750">
              <a:buFontTx/>
              <a:buChar char="-"/>
            </a:pPr>
            <a:r>
              <a:rPr lang="en-US" sz="4000" b="1" dirty="0" err="1">
                <a:latin typeface="Arial" panose="020B0604020202020204" pitchFamily="34" charset="0"/>
                <a:cs typeface="Arial" panose="020B0604020202020204" pitchFamily="34" charset="0"/>
              </a:rPr>
              <a:t>Truy</a:t>
            </a:r>
            <a:r>
              <a:rPr lang="en-US" sz="4000" b="1" dirty="0">
                <a:latin typeface="Arial" panose="020B0604020202020204" pitchFamily="34" charset="0"/>
                <a:cs typeface="Arial" panose="020B0604020202020204" pitchFamily="34" charset="0"/>
              </a:rPr>
              <a:t> </a:t>
            </a:r>
            <a:r>
              <a:rPr lang="en-US" sz="4000" b="1" dirty="0" err="1">
                <a:latin typeface="Arial" panose="020B0604020202020204" pitchFamily="34" charset="0"/>
                <a:cs typeface="Arial" panose="020B0604020202020204" pitchFamily="34" charset="0"/>
              </a:rPr>
              <a:t>cập</a:t>
            </a:r>
            <a:r>
              <a:rPr lang="en-US" sz="4000" b="1" dirty="0">
                <a:latin typeface="Arial" panose="020B0604020202020204" pitchFamily="34" charset="0"/>
                <a:cs typeface="Arial" panose="020B0604020202020204" pitchFamily="34" charset="0"/>
              </a:rPr>
              <a:t> </a:t>
            </a:r>
            <a:r>
              <a:rPr lang="en-US" sz="4000" b="1" dirty="0" err="1">
                <a:latin typeface="Arial" panose="020B0604020202020204" pitchFamily="34" charset="0"/>
                <a:cs typeface="Arial" panose="020B0604020202020204" pitchFamily="34" charset="0"/>
              </a:rPr>
              <a:t>dữ</a:t>
            </a:r>
            <a:r>
              <a:rPr lang="en-US" sz="4000" b="1" dirty="0">
                <a:latin typeface="Arial" panose="020B0604020202020204" pitchFamily="34" charset="0"/>
                <a:cs typeface="Arial" panose="020B0604020202020204" pitchFamily="34" charset="0"/>
              </a:rPr>
              <a:t> </a:t>
            </a:r>
            <a:r>
              <a:rPr lang="en-US" sz="4000" b="1" dirty="0" err="1">
                <a:latin typeface="Arial" panose="020B0604020202020204" pitchFamily="34" charset="0"/>
                <a:cs typeface="Arial" panose="020B0604020202020204" pitchFamily="34" charset="0"/>
              </a:rPr>
              <a:t>liệu</a:t>
            </a:r>
            <a:r>
              <a:rPr lang="en-US" sz="4000" b="1" dirty="0">
                <a:latin typeface="Arial" panose="020B0604020202020204" pitchFamily="34" charset="0"/>
                <a:cs typeface="Arial" panose="020B0604020202020204" pitchFamily="34" charset="0"/>
              </a:rPr>
              <a:t> </a:t>
            </a:r>
            <a:r>
              <a:rPr lang="en-US" sz="4000" b="1" dirty="0" err="1">
                <a:latin typeface="Arial" panose="020B0604020202020204" pitchFamily="34" charset="0"/>
                <a:cs typeface="Arial" panose="020B0604020202020204" pitchFamily="34" charset="0"/>
              </a:rPr>
              <a:t>nhanh</a:t>
            </a:r>
            <a:r>
              <a:rPr lang="en-US" sz="4000" b="1" dirty="0">
                <a:latin typeface="Arial" panose="020B0604020202020204" pitchFamily="34" charset="0"/>
                <a:cs typeface="Arial" panose="020B0604020202020204" pitchFamily="34" charset="0"/>
              </a:rPr>
              <a:t> </a:t>
            </a:r>
            <a:r>
              <a:rPr lang="en-US" sz="4000" b="1" dirty="0" err="1">
                <a:latin typeface="Arial" panose="020B0604020202020204" pitchFamily="34" charset="0"/>
                <a:cs typeface="Arial" panose="020B0604020202020204" pitchFamily="34" charset="0"/>
              </a:rPr>
              <a:t>hơn</a:t>
            </a:r>
            <a:endParaRPr lang="en-US" sz="4000" b="1" dirty="0">
              <a:latin typeface="Arial" panose="020B0604020202020204" pitchFamily="34" charset="0"/>
              <a:cs typeface="Arial" panose="020B0604020202020204" pitchFamily="34" charset="0"/>
            </a:endParaRPr>
          </a:p>
          <a:p>
            <a:pPr marL="285750" indent="-285750">
              <a:buFontTx/>
              <a:buChar char="-"/>
            </a:pPr>
            <a:r>
              <a:rPr lang="en-US" sz="4000" b="1" dirty="0" err="1">
                <a:latin typeface="Arial" panose="020B0604020202020204" pitchFamily="34" charset="0"/>
                <a:cs typeface="Arial" panose="020B0604020202020204" pitchFamily="34" charset="0"/>
              </a:rPr>
              <a:t>Thông</a:t>
            </a:r>
            <a:r>
              <a:rPr lang="en-US" sz="4000" b="1" dirty="0">
                <a:latin typeface="Arial" panose="020B0604020202020204" pitchFamily="34" charset="0"/>
                <a:cs typeface="Arial" panose="020B0604020202020204" pitchFamily="34" charset="0"/>
              </a:rPr>
              <a:t> tin chi </a:t>
            </a:r>
            <a:r>
              <a:rPr lang="en-US" sz="4000" b="1" dirty="0" err="1">
                <a:latin typeface="Arial" panose="020B0604020202020204" pitchFamily="34" charset="0"/>
                <a:cs typeface="Arial" panose="020B0604020202020204" pitchFamily="34" charset="0"/>
              </a:rPr>
              <a:t>tiết</a:t>
            </a:r>
            <a:r>
              <a:rPr lang="en-US" sz="4000" b="1" dirty="0">
                <a:latin typeface="Arial" panose="020B0604020202020204" pitchFamily="34" charset="0"/>
                <a:cs typeface="Arial" panose="020B0604020202020204" pitchFamily="34" charset="0"/>
              </a:rPr>
              <a:t> và </a:t>
            </a:r>
            <a:r>
              <a:rPr lang="en-US" sz="4000" b="1" dirty="0" err="1">
                <a:latin typeface="Arial" panose="020B0604020202020204" pitchFamily="34" charset="0"/>
                <a:cs typeface="Arial" panose="020B0604020202020204" pitchFamily="34" charset="0"/>
              </a:rPr>
              <a:t>dự</a:t>
            </a:r>
            <a:r>
              <a:rPr lang="en-US" sz="4000" b="1" dirty="0">
                <a:latin typeface="Arial" panose="020B0604020202020204" pitchFamily="34" charset="0"/>
                <a:cs typeface="Arial" panose="020B0604020202020204" pitchFamily="34" charset="0"/>
              </a:rPr>
              <a:t> </a:t>
            </a:r>
            <a:r>
              <a:rPr lang="en-US" sz="4000" b="1" dirty="0" err="1">
                <a:latin typeface="Arial" panose="020B0604020202020204" pitchFamily="34" charset="0"/>
                <a:cs typeface="Arial" panose="020B0604020202020204" pitchFamily="34" charset="0"/>
              </a:rPr>
              <a:t>đoán</a:t>
            </a:r>
            <a:r>
              <a:rPr lang="en-US" sz="4000" b="1" dirty="0">
                <a:latin typeface="Arial" panose="020B0604020202020204" pitchFamily="34" charset="0"/>
                <a:cs typeface="Arial" panose="020B0604020202020204" pitchFamily="34" charset="0"/>
              </a:rPr>
              <a:t> </a:t>
            </a:r>
            <a:r>
              <a:rPr lang="en-US" sz="4000" b="1" dirty="0" err="1">
                <a:latin typeface="Arial" panose="020B0604020202020204" pitchFamily="34" charset="0"/>
                <a:cs typeface="Arial" panose="020B0604020202020204" pitchFamily="34" charset="0"/>
              </a:rPr>
              <a:t>chính</a:t>
            </a:r>
            <a:r>
              <a:rPr lang="en-US" sz="4000" b="1" dirty="0">
                <a:latin typeface="Arial" panose="020B0604020202020204" pitchFamily="34" charset="0"/>
                <a:cs typeface="Arial" panose="020B0604020202020204" pitchFamily="34" charset="0"/>
              </a:rPr>
              <a:t> </a:t>
            </a:r>
            <a:r>
              <a:rPr lang="en-US" sz="4000" b="1" dirty="0" err="1">
                <a:latin typeface="Arial" panose="020B0604020202020204" pitchFamily="34" charset="0"/>
                <a:cs typeface="Arial" panose="020B0604020202020204" pitchFamily="34" charset="0"/>
              </a:rPr>
              <a:t>xác</a:t>
            </a:r>
            <a:r>
              <a:rPr lang="en-US" sz="4000" b="1" dirty="0">
                <a:latin typeface="Arial" panose="020B0604020202020204" pitchFamily="34" charset="0"/>
                <a:cs typeface="Arial" panose="020B0604020202020204" pitchFamily="34" charset="0"/>
              </a:rPr>
              <a:t> </a:t>
            </a:r>
            <a:r>
              <a:rPr lang="en-US" sz="4000" b="1" dirty="0" err="1">
                <a:latin typeface="Arial" panose="020B0604020202020204" pitchFamily="34" charset="0"/>
                <a:cs typeface="Arial" panose="020B0604020202020204" pitchFamily="34" charset="0"/>
              </a:rPr>
              <a:t>hơn</a:t>
            </a:r>
            <a:endParaRPr lang="en-US" sz="4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44142195"/>
      </p:ext>
    </p:extLst>
  </p:cSld>
  <p:clrMapOvr>
    <a:masterClrMapping/>
  </p:clrMapOvr>
  <p:transition>
    <p:zoom/>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533DD45-B5B9-8EA7-34AF-D1DF3AA15D6D}"/>
              </a:ext>
            </a:extLst>
          </p:cNvPr>
          <p:cNvSpPr>
            <a:spLocks noGrp="1"/>
          </p:cNvSpPr>
          <p:nvPr>
            <p:ph type="dt" sz="half" idx="10"/>
          </p:nvPr>
        </p:nvSpPr>
        <p:spPr/>
        <p:txBody>
          <a:bodyPr/>
          <a:lstStyle/>
          <a:p>
            <a:pPr>
              <a:defRPr/>
            </a:pPr>
            <a:fld id="{E2B2E243-0AFB-4AB0-8BCD-7E8A01FE7EDE}" type="datetime4">
              <a:rPr lang="en-US" smtClean="0"/>
              <a:pPr>
                <a:defRPr/>
              </a:pPr>
              <a:t>September 23, 2023</a:t>
            </a:fld>
            <a:endParaRPr lang="en-US"/>
          </a:p>
        </p:txBody>
      </p:sp>
      <p:sp>
        <p:nvSpPr>
          <p:cNvPr id="5" name="Footer Placeholder 4">
            <a:extLst>
              <a:ext uri="{FF2B5EF4-FFF2-40B4-BE49-F238E27FC236}">
                <a16:creationId xmlns:a16="http://schemas.microsoft.com/office/drawing/2014/main" id="{F2C9670D-0887-DD32-4ABB-C5F8C24041DA}"/>
              </a:ext>
            </a:extLst>
          </p:cNvPr>
          <p:cNvSpPr>
            <a:spLocks noGrp="1"/>
          </p:cNvSpPr>
          <p:nvPr>
            <p:ph type="ftr" sz="quarter" idx="11"/>
          </p:nvPr>
        </p:nvSpPr>
        <p:spPr/>
        <p:txBody>
          <a:bodyPr/>
          <a:lstStyle/>
          <a:p>
            <a:pPr>
              <a:defRPr/>
            </a:pPr>
            <a:r>
              <a:rPr lang="en-US"/>
              <a:t>Data Mining: Concepts and Techniques</a:t>
            </a:r>
          </a:p>
        </p:txBody>
      </p:sp>
      <p:sp>
        <p:nvSpPr>
          <p:cNvPr id="6" name="Slide Number Placeholder 5">
            <a:extLst>
              <a:ext uri="{FF2B5EF4-FFF2-40B4-BE49-F238E27FC236}">
                <a16:creationId xmlns:a16="http://schemas.microsoft.com/office/drawing/2014/main" id="{2D646600-7D54-1921-FD43-0726E95C62D3}"/>
              </a:ext>
            </a:extLst>
          </p:cNvPr>
          <p:cNvSpPr>
            <a:spLocks noGrp="1"/>
          </p:cNvSpPr>
          <p:nvPr>
            <p:ph type="sldNum" sz="quarter" idx="12"/>
          </p:nvPr>
        </p:nvSpPr>
        <p:spPr/>
        <p:txBody>
          <a:bodyPr/>
          <a:lstStyle/>
          <a:p>
            <a:pPr>
              <a:defRPr/>
            </a:pPr>
            <a:fld id="{F769ABA6-33D2-4B9E-AD9A-DD94F86140E0}" type="slidenum">
              <a:rPr lang="en-US" altLang="en-US" smtClean="0"/>
              <a:pPr>
                <a:defRPr/>
              </a:pPr>
              <a:t>8</a:t>
            </a:fld>
            <a:endParaRPr lang="en-US" altLang="en-US"/>
          </a:p>
        </p:txBody>
      </p:sp>
      <p:pic>
        <p:nvPicPr>
          <p:cNvPr id="7" name="Picture 6">
            <a:extLst>
              <a:ext uri="{FF2B5EF4-FFF2-40B4-BE49-F238E27FC236}">
                <a16:creationId xmlns:a16="http://schemas.microsoft.com/office/drawing/2014/main" id="{B5247623-8282-F685-CFAC-906E2295771F}"/>
              </a:ext>
            </a:extLst>
          </p:cNvPr>
          <p:cNvPicPr>
            <a:picLocks noChangeAspect="1"/>
          </p:cNvPicPr>
          <p:nvPr/>
        </p:nvPicPr>
        <p:blipFill>
          <a:blip r:embed="rId2"/>
          <a:stretch>
            <a:fillRect/>
          </a:stretch>
        </p:blipFill>
        <p:spPr>
          <a:xfrm>
            <a:off x="545186" y="1695942"/>
            <a:ext cx="4842368" cy="4115074"/>
          </a:xfrm>
          <a:prstGeom prst="rect">
            <a:avLst/>
          </a:prstGeom>
        </p:spPr>
      </p:pic>
      <p:pic>
        <p:nvPicPr>
          <p:cNvPr id="10" name="Picture 9">
            <a:extLst>
              <a:ext uri="{FF2B5EF4-FFF2-40B4-BE49-F238E27FC236}">
                <a16:creationId xmlns:a16="http://schemas.microsoft.com/office/drawing/2014/main" id="{F138FA88-7473-2EF1-09AB-2AE7435D2D19}"/>
              </a:ext>
            </a:extLst>
          </p:cNvPr>
          <p:cNvPicPr>
            <a:picLocks noChangeAspect="1"/>
          </p:cNvPicPr>
          <p:nvPr/>
        </p:nvPicPr>
        <p:blipFill>
          <a:blip r:embed="rId3"/>
          <a:stretch>
            <a:fillRect/>
          </a:stretch>
        </p:blipFill>
        <p:spPr>
          <a:xfrm>
            <a:off x="5692462" y="2889531"/>
            <a:ext cx="6160032" cy="1396656"/>
          </a:xfrm>
          <a:prstGeom prst="rect">
            <a:avLst/>
          </a:prstGeom>
        </p:spPr>
      </p:pic>
      <p:sp>
        <p:nvSpPr>
          <p:cNvPr id="2" name="TextBox 1">
            <a:extLst>
              <a:ext uri="{FF2B5EF4-FFF2-40B4-BE49-F238E27FC236}">
                <a16:creationId xmlns:a16="http://schemas.microsoft.com/office/drawing/2014/main" id="{2CE9E0CD-8BED-B021-D6F1-5ABA2C9B4D33}"/>
              </a:ext>
            </a:extLst>
          </p:cNvPr>
          <p:cNvSpPr txBox="1"/>
          <p:nvPr/>
        </p:nvSpPr>
        <p:spPr>
          <a:xfrm>
            <a:off x="5692462" y="2062866"/>
            <a:ext cx="3503054" cy="369332"/>
          </a:xfrm>
          <a:prstGeom prst="rect">
            <a:avLst/>
          </a:prstGeom>
          <a:noFill/>
        </p:spPr>
        <p:txBody>
          <a:bodyPr wrap="square" rtlCol="0">
            <a:spAutoFit/>
          </a:bodyPr>
          <a:lstStyle/>
          <a:p>
            <a:r>
              <a:rPr lang="en-US" dirty="0"/>
              <a:t>Xử lý </a:t>
            </a:r>
            <a:r>
              <a:rPr lang="en-US" dirty="0" err="1"/>
              <a:t>nội</a:t>
            </a:r>
            <a:r>
              <a:rPr lang="en-US" dirty="0"/>
              <a:t> dung </a:t>
            </a:r>
            <a:r>
              <a:rPr lang="en-US" dirty="0" err="1"/>
              <a:t>bên</a:t>
            </a:r>
            <a:r>
              <a:rPr lang="en-US" dirty="0"/>
              <a:t> </a:t>
            </a:r>
            <a:r>
              <a:rPr lang="en-US" dirty="0" err="1"/>
              <a:t>trong</a:t>
            </a:r>
            <a:r>
              <a:rPr lang="en-US" dirty="0"/>
              <a:t> </a:t>
            </a:r>
            <a:r>
              <a:rPr lang="en-US" dirty="0" err="1"/>
              <a:t>thẻ</a:t>
            </a:r>
            <a:endParaRPr lang="en-ID" dirty="0"/>
          </a:p>
        </p:txBody>
      </p:sp>
      <p:sp>
        <p:nvSpPr>
          <p:cNvPr id="3" name="TextBox 2">
            <a:extLst>
              <a:ext uri="{FF2B5EF4-FFF2-40B4-BE49-F238E27FC236}">
                <a16:creationId xmlns:a16="http://schemas.microsoft.com/office/drawing/2014/main" id="{5049AF98-439E-2277-C7CB-594560FD78BA}"/>
              </a:ext>
            </a:extLst>
          </p:cNvPr>
          <p:cNvSpPr txBox="1"/>
          <p:nvPr/>
        </p:nvSpPr>
        <p:spPr>
          <a:xfrm>
            <a:off x="605287" y="750498"/>
            <a:ext cx="3535392" cy="400110"/>
          </a:xfrm>
          <a:prstGeom prst="rect">
            <a:avLst/>
          </a:prstGeom>
          <a:noFill/>
        </p:spPr>
        <p:txBody>
          <a:bodyPr wrap="square" rtlCol="0">
            <a:spAutoFit/>
          </a:bodyPr>
          <a:lstStyle/>
          <a:p>
            <a:r>
              <a:rPr lang="en-US" sz="2000" b="1" dirty="0">
                <a:latin typeface="Arial" panose="020B0604020202020204" pitchFamily="34" charset="0"/>
                <a:cs typeface="Arial" panose="020B0604020202020204" pitchFamily="34" charset="0"/>
              </a:rPr>
              <a:t>1.1 Craw </a:t>
            </a:r>
            <a:r>
              <a:rPr lang="en-US" sz="2000" b="1" dirty="0" err="1">
                <a:latin typeface="Arial" panose="020B0604020202020204" pitchFamily="34" charset="0"/>
                <a:cs typeface="Arial" panose="020B0604020202020204" pitchFamily="34" charset="0"/>
              </a:rPr>
              <a:t>dữ</a:t>
            </a:r>
            <a:r>
              <a:rPr lang="en-US" sz="2000" b="1" dirty="0">
                <a:latin typeface="Arial" panose="020B0604020202020204" pitchFamily="34" charset="0"/>
                <a:cs typeface="Arial" panose="020B0604020202020204" pitchFamily="34" charset="0"/>
              </a:rPr>
              <a:t> </a:t>
            </a:r>
            <a:r>
              <a:rPr lang="en-US" sz="2000" b="1" dirty="0" err="1">
                <a:latin typeface="Arial" panose="020B0604020202020204" pitchFamily="34" charset="0"/>
                <a:cs typeface="Arial" panose="020B0604020202020204" pitchFamily="34" charset="0"/>
              </a:rPr>
              <a:t>liệu</a:t>
            </a:r>
            <a:endParaRPr lang="en-ID"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93958810"/>
      </p:ext>
    </p:extLst>
  </p:cSld>
  <p:clrMapOvr>
    <a:masterClrMapping/>
  </p:clrMapOvr>
  <p:transition>
    <p:zoom/>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37AB2365-CA37-719A-C205-520BE1643F67}"/>
              </a:ext>
            </a:extLst>
          </p:cNvPr>
          <p:cNvSpPr>
            <a:spLocks noGrp="1"/>
          </p:cNvSpPr>
          <p:nvPr>
            <p:ph type="dt" sz="half" idx="10"/>
          </p:nvPr>
        </p:nvSpPr>
        <p:spPr/>
        <p:txBody>
          <a:bodyPr/>
          <a:lstStyle/>
          <a:p>
            <a:pPr>
              <a:defRPr/>
            </a:pPr>
            <a:fld id="{E2B2E243-0AFB-4AB0-8BCD-7E8A01FE7EDE}" type="datetime4">
              <a:rPr lang="en-US" smtClean="0"/>
              <a:pPr>
                <a:defRPr/>
              </a:pPr>
              <a:t>September 23, 2023</a:t>
            </a:fld>
            <a:endParaRPr lang="en-US"/>
          </a:p>
        </p:txBody>
      </p:sp>
      <p:sp>
        <p:nvSpPr>
          <p:cNvPr id="5" name="Footer Placeholder 4">
            <a:extLst>
              <a:ext uri="{FF2B5EF4-FFF2-40B4-BE49-F238E27FC236}">
                <a16:creationId xmlns:a16="http://schemas.microsoft.com/office/drawing/2014/main" id="{40B75523-EEF5-A1C9-D7AE-DA3505AE10D9}"/>
              </a:ext>
            </a:extLst>
          </p:cNvPr>
          <p:cNvSpPr>
            <a:spLocks noGrp="1"/>
          </p:cNvSpPr>
          <p:nvPr>
            <p:ph type="ftr" sz="quarter" idx="11"/>
          </p:nvPr>
        </p:nvSpPr>
        <p:spPr/>
        <p:txBody>
          <a:bodyPr/>
          <a:lstStyle/>
          <a:p>
            <a:pPr>
              <a:defRPr/>
            </a:pPr>
            <a:r>
              <a:rPr lang="en-US"/>
              <a:t>Data Mining: Concepts and Techniques</a:t>
            </a:r>
          </a:p>
        </p:txBody>
      </p:sp>
      <p:sp>
        <p:nvSpPr>
          <p:cNvPr id="6" name="Slide Number Placeholder 5">
            <a:extLst>
              <a:ext uri="{FF2B5EF4-FFF2-40B4-BE49-F238E27FC236}">
                <a16:creationId xmlns:a16="http://schemas.microsoft.com/office/drawing/2014/main" id="{EECF007E-79D5-B6CD-606D-BFF33BACE0F0}"/>
              </a:ext>
            </a:extLst>
          </p:cNvPr>
          <p:cNvSpPr>
            <a:spLocks noGrp="1"/>
          </p:cNvSpPr>
          <p:nvPr>
            <p:ph type="sldNum" sz="quarter" idx="12"/>
          </p:nvPr>
        </p:nvSpPr>
        <p:spPr/>
        <p:txBody>
          <a:bodyPr/>
          <a:lstStyle/>
          <a:p>
            <a:pPr>
              <a:defRPr/>
            </a:pPr>
            <a:fld id="{F769ABA6-33D2-4B9E-AD9A-DD94F86140E0}" type="slidenum">
              <a:rPr lang="en-US" altLang="en-US" smtClean="0"/>
              <a:pPr>
                <a:defRPr/>
              </a:pPr>
              <a:t>9</a:t>
            </a:fld>
            <a:endParaRPr lang="en-US" altLang="en-US"/>
          </a:p>
        </p:txBody>
      </p:sp>
      <p:pic>
        <p:nvPicPr>
          <p:cNvPr id="9" name="Picture 8">
            <a:extLst>
              <a:ext uri="{FF2B5EF4-FFF2-40B4-BE49-F238E27FC236}">
                <a16:creationId xmlns:a16="http://schemas.microsoft.com/office/drawing/2014/main" id="{F1E047EF-2659-A2DE-88CA-876DD868385D}"/>
              </a:ext>
            </a:extLst>
          </p:cNvPr>
          <p:cNvPicPr>
            <a:picLocks noChangeAspect="1"/>
          </p:cNvPicPr>
          <p:nvPr/>
        </p:nvPicPr>
        <p:blipFill>
          <a:blip r:embed="rId2"/>
          <a:stretch>
            <a:fillRect/>
          </a:stretch>
        </p:blipFill>
        <p:spPr>
          <a:xfrm>
            <a:off x="5703347" y="2501660"/>
            <a:ext cx="6291282" cy="1452154"/>
          </a:xfrm>
          <a:prstGeom prst="rect">
            <a:avLst/>
          </a:prstGeom>
        </p:spPr>
      </p:pic>
      <p:pic>
        <p:nvPicPr>
          <p:cNvPr id="10" name="Picture 9">
            <a:extLst>
              <a:ext uri="{FF2B5EF4-FFF2-40B4-BE49-F238E27FC236}">
                <a16:creationId xmlns:a16="http://schemas.microsoft.com/office/drawing/2014/main" id="{8C990AF1-2A7C-1608-FD4F-4EC94DFC4A56}"/>
              </a:ext>
            </a:extLst>
          </p:cNvPr>
          <p:cNvPicPr>
            <a:picLocks noChangeAspect="1"/>
          </p:cNvPicPr>
          <p:nvPr/>
        </p:nvPicPr>
        <p:blipFill>
          <a:blip r:embed="rId3"/>
          <a:stretch>
            <a:fillRect/>
          </a:stretch>
        </p:blipFill>
        <p:spPr>
          <a:xfrm>
            <a:off x="545186" y="1695942"/>
            <a:ext cx="4842368" cy="4115074"/>
          </a:xfrm>
          <a:prstGeom prst="rect">
            <a:avLst/>
          </a:prstGeom>
        </p:spPr>
      </p:pic>
      <p:sp>
        <p:nvSpPr>
          <p:cNvPr id="11" name="TextBox 10">
            <a:extLst>
              <a:ext uri="{FF2B5EF4-FFF2-40B4-BE49-F238E27FC236}">
                <a16:creationId xmlns:a16="http://schemas.microsoft.com/office/drawing/2014/main" id="{7DC2632A-D588-63A1-E4DE-513B8B4D75BE}"/>
              </a:ext>
            </a:extLst>
          </p:cNvPr>
          <p:cNvSpPr txBox="1"/>
          <p:nvPr/>
        </p:nvSpPr>
        <p:spPr>
          <a:xfrm>
            <a:off x="5895304" y="1859661"/>
            <a:ext cx="4516192" cy="369332"/>
          </a:xfrm>
          <a:prstGeom prst="rect">
            <a:avLst/>
          </a:prstGeom>
          <a:noFill/>
        </p:spPr>
        <p:txBody>
          <a:bodyPr wrap="square" rtlCol="0">
            <a:spAutoFit/>
          </a:bodyPr>
          <a:lstStyle/>
          <a:p>
            <a:r>
              <a:rPr lang="en-US" dirty="0" err="1"/>
              <a:t>Trích</a:t>
            </a:r>
            <a:r>
              <a:rPr lang="en-US" dirty="0"/>
              <a:t> </a:t>
            </a:r>
            <a:r>
              <a:rPr lang="en-US" dirty="0" err="1"/>
              <a:t>xuất</a:t>
            </a:r>
            <a:r>
              <a:rPr lang="en-US" dirty="0"/>
              <a:t> </a:t>
            </a:r>
            <a:r>
              <a:rPr lang="en-US" dirty="0" err="1"/>
              <a:t>các</a:t>
            </a:r>
            <a:r>
              <a:rPr lang="en-US" dirty="0"/>
              <a:t> </a:t>
            </a:r>
            <a:r>
              <a:rPr lang="en-US" dirty="0" err="1"/>
              <a:t>thuộc</a:t>
            </a:r>
            <a:r>
              <a:rPr lang="en-US" dirty="0"/>
              <a:t> </a:t>
            </a:r>
            <a:r>
              <a:rPr lang="en-US" dirty="0" err="1"/>
              <a:t>tính</a:t>
            </a:r>
            <a:r>
              <a:rPr lang="en-US" dirty="0"/>
              <a:t> </a:t>
            </a:r>
            <a:r>
              <a:rPr lang="en-US" dirty="0" err="1"/>
              <a:t>như</a:t>
            </a:r>
            <a:r>
              <a:rPr lang="en-US" dirty="0"/>
              <a:t> </a:t>
            </a:r>
            <a:r>
              <a:rPr lang="en-US" dirty="0" err="1"/>
              <a:t>một</a:t>
            </a:r>
            <a:r>
              <a:rPr lang="en-US" dirty="0"/>
              <a:t> </a:t>
            </a:r>
            <a:r>
              <a:rPr lang="en-US" dirty="0" err="1"/>
              <a:t>dict</a:t>
            </a:r>
            <a:endParaRPr lang="en-ID" dirty="0"/>
          </a:p>
        </p:txBody>
      </p:sp>
      <p:sp>
        <p:nvSpPr>
          <p:cNvPr id="2" name="TextBox 1">
            <a:extLst>
              <a:ext uri="{FF2B5EF4-FFF2-40B4-BE49-F238E27FC236}">
                <a16:creationId xmlns:a16="http://schemas.microsoft.com/office/drawing/2014/main" id="{F7BA0AB4-63C1-C48D-9B8C-6F0FF3CE8015}"/>
              </a:ext>
            </a:extLst>
          </p:cNvPr>
          <p:cNvSpPr txBox="1"/>
          <p:nvPr/>
        </p:nvSpPr>
        <p:spPr>
          <a:xfrm>
            <a:off x="605287" y="762221"/>
            <a:ext cx="3535392" cy="400110"/>
          </a:xfrm>
          <a:prstGeom prst="rect">
            <a:avLst/>
          </a:prstGeom>
          <a:noFill/>
        </p:spPr>
        <p:txBody>
          <a:bodyPr wrap="square" rtlCol="0">
            <a:spAutoFit/>
          </a:bodyPr>
          <a:lstStyle/>
          <a:p>
            <a:r>
              <a:rPr lang="en-US" sz="2000" b="1" dirty="0">
                <a:latin typeface="Arial" panose="020B0604020202020204" pitchFamily="34" charset="0"/>
                <a:cs typeface="Arial" panose="020B0604020202020204" pitchFamily="34" charset="0"/>
              </a:rPr>
              <a:t>1.1 Craw </a:t>
            </a:r>
            <a:r>
              <a:rPr lang="en-US" sz="2000" b="1" dirty="0" err="1">
                <a:latin typeface="Arial" panose="020B0604020202020204" pitchFamily="34" charset="0"/>
                <a:cs typeface="Arial" panose="020B0604020202020204" pitchFamily="34" charset="0"/>
              </a:rPr>
              <a:t>dữ</a:t>
            </a:r>
            <a:r>
              <a:rPr lang="en-US" sz="2000" b="1" dirty="0">
                <a:latin typeface="Arial" panose="020B0604020202020204" pitchFamily="34" charset="0"/>
                <a:cs typeface="Arial" panose="020B0604020202020204" pitchFamily="34" charset="0"/>
              </a:rPr>
              <a:t> </a:t>
            </a:r>
            <a:r>
              <a:rPr lang="en-US" sz="2000" b="1" dirty="0" err="1">
                <a:latin typeface="Arial" panose="020B0604020202020204" pitchFamily="34" charset="0"/>
                <a:cs typeface="Arial" panose="020B0604020202020204" pitchFamily="34" charset="0"/>
              </a:rPr>
              <a:t>liệu</a:t>
            </a:r>
            <a:endParaRPr lang="en-ID"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25672460"/>
      </p:ext>
    </p:extLst>
  </p:cSld>
  <p:clrMapOvr>
    <a:masterClrMapping/>
  </p:clrMapOvr>
  <p:transition>
    <p:zoom/>
  </p:transition>
  <p:timing>
    <p:tnLst>
      <p:par>
        <p:cTn id="1" dur="indefinite" restart="never" nodeType="tmRoot"/>
      </p:par>
    </p:tnLst>
  </p:timing>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2423</TotalTime>
  <Words>4340</Words>
  <Application>Microsoft Office PowerPoint</Application>
  <PresentationFormat>Widescreen</PresentationFormat>
  <Paragraphs>769</Paragraphs>
  <Slides>71</Slides>
  <Notes>57</Notes>
  <HiddenSlides>0</HiddenSlides>
  <MMClips>0</MMClips>
  <ScaleCrop>false</ScaleCrop>
  <HeadingPairs>
    <vt:vector size="8" baseType="variant">
      <vt:variant>
        <vt:lpstr>Fonts Used</vt:lpstr>
      </vt:variant>
      <vt:variant>
        <vt:i4>24</vt:i4>
      </vt:variant>
      <vt:variant>
        <vt:lpstr>Theme</vt:lpstr>
      </vt:variant>
      <vt:variant>
        <vt:i4>1</vt:i4>
      </vt:variant>
      <vt:variant>
        <vt:lpstr>Embedded OLE Servers</vt:lpstr>
      </vt:variant>
      <vt:variant>
        <vt:i4>1</vt:i4>
      </vt:variant>
      <vt:variant>
        <vt:lpstr>Slide Titles</vt:lpstr>
      </vt:variant>
      <vt:variant>
        <vt:i4>71</vt:i4>
      </vt:variant>
    </vt:vector>
  </HeadingPairs>
  <TitlesOfParts>
    <vt:vector size="97" baseType="lpstr">
      <vt:lpstr>Arial </vt:lpstr>
      <vt:lpstr>avenir-lt-w01_85-heavy1475544</vt:lpstr>
      <vt:lpstr>Fira Sans</vt:lpstr>
      <vt:lpstr>inter-regular</vt:lpstr>
      <vt:lpstr>KaTeX_Main</vt:lpstr>
      <vt:lpstr>Lato</vt:lpstr>
      <vt:lpstr>Montserrat</vt:lpstr>
      <vt:lpstr>ＭＳ Ｐゴシック</vt:lpstr>
      <vt:lpstr>Open Sans</vt:lpstr>
      <vt:lpstr>proxima-nova</vt:lpstr>
      <vt:lpstr>Quicksand</vt:lpstr>
      <vt:lpstr>Roboto</vt:lpstr>
      <vt:lpstr>SimSun</vt:lpstr>
      <vt:lpstr>Studio-Feixen-Sans</vt:lpstr>
      <vt:lpstr>system-ui</vt:lpstr>
      <vt:lpstr>urw-din</vt:lpstr>
      <vt:lpstr>Arial</vt:lpstr>
      <vt:lpstr>Calibri</vt:lpstr>
      <vt:lpstr>Calibri Light</vt:lpstr>
      <vt:lpstr>Cambria Math</vt:lpstr>
      <vt:lpstr>Courier New</vt:lpstr>
      <vt:lpstr>Tahoma</vt:lpstr>
      <vt:lpstr>Times New Roman</vt:lpstr>
      <vt:lpstr>Wingdings</vt:lpstr>
      <vt:lpstr>1_Office Theme</vt:lpstr>
      <vt:lpstr>Clip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Hậu Nguyễn Công</dc:creator>
  <cp:lastModifiedBy>ADMIN</cp:lastModifiedBy>
  <cp:revision>42</cp:revision>
  <dcterms:created xsi:type="dcterms:W3CDTF">2022-08-17T21:17:19Z</dcterms:created>
  <dcterms:modified xsi:type="dcterms:W3CDTF">2023-09-23T08:56:06Z</dcterms:modified>
</cp:coreProperties>
</file>